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64" r:id="rId3"/>
    <p:sldId id="330" r:id="rId4"/>
    <p:sldId id="328" r:id="rId5"/>
    <p:sldId id="357" r:id="rId6"/>
    <p:sldId id="276" r:id="rId7"/>
    <p:sldId id="282" r:id="rId8"/>
    <p:sldId id="278" r:id="rId9"/>
    <p:sldId id="277" r:id="rId10"/>
    <p:sldId id="264" r:id="rId11"/>
    <p:sldId id="279" r:id="rId12"/>
    <p:sldId id="280" r:id="rId13"/>
    <p:sldId id="281" r:id="rId14"/>
    <p:sldId id="283" r:id="rId15"/>
    <p:sldId id="284" r:id="rId16"/>
    <p:sldId id="285" r:id="rId17"/>
    <p:sldId id="286" r:id="rId18"/>
    <p:sldId id="269" r:id="rId19"/>
    <p:sldId id="348" r:id="rId20"/>
    <p:sldId id="358" r:id="rId21"/>
    <p:sldId id="338" r:id="rId22"/>
    <p:sldId id="339" r:id="rId23"/>
    <p:sldId id="340" r:id="rId24"/>
    <p:sldId id="287" r:id="rId25"/>
    <p:sldId id="342" r:id="rId26"/>
    <p:sldId id="343" r:id="rId27"/>
    <p:sldId id="344" r:id="rId28"/>
    <p:sldId id="345" r:id="rId29"/>
    <p:sldId id="354" r:id="rId30"/>
    <p:sldId id="346" r:id="rId31"/>
    <p:sldId id="347" r:id="rId32"/>
    <p:sldId id="349" r:id="rId33"/>
    <p:sldId id="361" r:id="rId34"/>
    <p:sldId id="356" r:id="rId35"/>
    <p:sldId id="350" r:id="rId36"/>
    <p:sldId id="351" r:id="rId37"/>
    <p:sldId id="360" r:id="rId38"/>
    <p:sldId id="365" r:id="rId39"/>
    <p:sldId id="263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F5C64AE-9254-4C18-8EC6-7056B1453C51}">
          <p14:sldIdLst>
            <p14:sldId id="256"/>
            <p14:sldId id="364"/>
            <p14:sldId id="330"/>
            <p14:sldId id="328"/>
            <p14:sldId id="357"/>
            <p14:sldId id="276"/>
            <p14:sldId id="282"/>
            <p14:sldId id="278"/>
            <p14:sldId id="277"/>
            <p14:sldId id="264"/>
            <p14:sldId id="279"/>
            <p14:sldId id="280"/>
            <p14:sldId id="281"/>
            <p14:sldId id="283"/>
            <p14:sldId id="284"/>
            <p14:sldId id="285"/>
            <p14:sldId id="286"/>
            <p14:sldId id="269"/>
            <p14:sldId id="348"/>
            <p14:sldId id="358"/>
            <p14:sldId id="338"/>
            <p14:sldId id="339"/>
            <p14:sldId id="340"/>
            <p14:sldId id="287"/>
            <p14:sldId id="342"/>
            <p14:sldId id="343"/>
            <p14:sldId id="344"/>
            <p14:sldId id="345"/>
            <p14:sldId id="354"/>
            <p14:sldId id="346"/>
            <p14:sldId id="347"/>
            <p14:sldId id="349"/>
            <p14:sldId id="361"/>
            <p14:sldId id="356"/>
            <p14:sldId id="350"/>
            <p14:sldId id="351"/>
            <p14:sldId id="360"/>
            <p14:sldId id="365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D2FB"/>
    <a:srgbClr val="0089E6"/>
    <a:srgbClr val="E69A70"/>
    <a:srgbClr val="000000"/>
    <a:srgbClr val="9B9A1A"/>
    <a:srgbClr val="E6E6E6"/>
    <a:srgbClr val="BFBFBF"/>
    <a:srgbClr val="5B9BD5"/>
    <a:srgbClr val="F4F4F4"/>
    <a:srgbClr val="F2A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60" autoAdjust="0"/>
    <p:restoredTop sz="96357" autoAdjust="0"/>
  </p:normalViewPr>
  <p:slideViewPr>
    <p:cSldViewPr snapToGrid="0" snapToObjects="1">
      <p:cViewPr varScale="1">
        <p:scale>
          <a:sx n="114" d="100"/>
          <a:sy n="114" d="100"/>
        </p:scale>
        <p:origin x="72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1EFEF-577F-484E-8761-79A27E2C8807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EA5EF-8B33-4E36-8BBC-6EC297C82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0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440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210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389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144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832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公交出行，尤其是地铁出行，也成为平安智慧城关注的重点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799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叹息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可惜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415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611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106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沉淀资金收益</a:t>
            </a:r>
            <a:endParaRPr lang="en-US" altLang="zh-CN" dirty="0"/>
          </a:p>
          <a:p>
            <a:r>
              <a:rPr lang="zh-CN" altLang="en-US" dirty="0"/>
              <a:t>交易账期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021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428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973E1-D17B-714B-9310-6C2036E52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8" y="351413"/>
            <a:ext cx="1862667" cy="3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1FD0FF6-6AD5-41F7-AE7F-609FE076E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67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1FD0FF6-6AD5-41F7-AE7F-609FE076E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4893F73-4ADC-437C-80F4-341BB640C7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503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08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5D2FCA-B097-465C-BD60-ED5D28D5EEB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92100" y="330200"/>
            <a:ext cx="11607800" cy="4402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defRPr>
            </a:lvl1pPr>
          </a:lstStyle>
          <a:p>
            <a:pPr marL="0" lvl="0" indent="0" algn="ctr">
              <a:buNone/>
            </a:pP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F501EB68-E724-4AA7-A6A0-79E76F6336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2100" y="841035"/>
            <a:ext cx="11607800" cy="3273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3369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2000" y="142852"/>
            <a:ext cx="10571283" cy="64294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</a:t>
            </a:r>
            <a:r>
              <a:rPr lang="en-US" altLang="zh-CN" dirty="0"/>
              <a:t>PPT</a:t>
            </a:r>
            <a:r>
              <a:rPr lang="zh-CN" altLang="en-US" dirty="0"/>
              <a:t>页面标题</a:t>
            </a:r>
          </a:p>
        </p:txBody>
      </p:sp>
    </p:spTree>
    <p:extLst>
      <p:ext uri="{BB962C8B-B14F-4D97-AF65-F5344CB8AC3E}">
        <p14:creationId xmlns:p14="http://schemas.microsoft.com/office/powerpoint/2010/main" val="3180869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7000">
              <a:srgbClr val="07040E"/>
            </a:gs>
            <a:gs pos="0">
              <a:srgbClr val="07044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26748" y="896003"/>
            <a:ext cx="7538505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32D2FB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Arial" panose="020B0604020202020204" pitchFamily="34" charset="0"/>
              </a:rPr>
              <a:t>智慧出行、便捷支付</a:t>
            </a:r>
            <a:endParaRPr lang="en-US" altLang="zh-CN" sz="5400" b="1" dirty="0">
              <a:solidFill>
                <a:srgbClr val="32D2FB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Arial" panose="020B0604020202020204" pitchFamily="34" charset="0"/>
            </a:endParaRPr>
          </a:p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32D2FB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Arial" panose="020B0604020202020204" pitchFamily="34" charset="0"/>
              </a:rPr>
              <a:t>构建地铁商业生态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1</a:t>
            </a:fld>
            <a:endParaRPr kumimoji="1" lang="zh-CN" altLang="en-US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95FFF8-8044-4EB0-BEA1-1F531E36CA63}"/>
              </a:ext>
            </a:extLst>
          </p:cNvPr>
          <p:cNvSpPr txBox="1"/>
          <p:nvPr/>
        </p:nvSpPr>
        <p:spPr>
          <a:xfrm>
            <a:off x="9316800" y="639319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平安智慧城  倪晓兵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F041FAE-BC30-4C38-98B4-95EBC3079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676400"/>
            <a:ext cx="6096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76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44E99E3-1EC5-4089-B9A1-9293F86E7157}"/>
              </a:ext>
            </a:extLst>
          </p:cNvPr>
          <p:cNvGrpSpPr/>
          <p:nvPr/>
        </p:nvGrpSpPr>
        <p:grpSpPr>
          <a:xfrm>
            <a:off x="-1" y="0"/>
            <a:ext cx="12192000" cy="6858000"/>
            <a:chOff x="-1" y="0"/>
            <a:chExt cx="12192000" cy="6858000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08D21ECF-1120-4318-B6BB-9D8212DFEC54}"/>
                </a:ext>
              </a:extLst>
            </p:cNvPr>
            <p:cNvSpPr/>
            <p:nvPr/>
          </p:nvSpPr>
          <p:spPr>
            <a:xfrm rot="10800000">
              <a:off x="-1" y="0"/>
              <a:ext cx="12192000" cy="6858000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56DDD69-AECF-4EAE-89B0-5ED4202F9409}"/>
                </a:ext>
              </a:extLst>
            </p:cNvPr>
            <p:cNvSpPr/>
            <p:nvPr/>
          </p:nvSpPr>
          <p:spPr>
            <a:xfrm>
              <a:off x="638627" y="866170"/>
              <a:ext cx="310605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9600" b="1" dirty="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忧虑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F5DD2C5-23BC-42AE-9DB8-D98E0F909E09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09E926D5-A0A7-4195-BFAD-45310BD7D60D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triangle">
              <a:avLst>
                <a:gd name="adj" fmla="val 10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A8C8ADC-E332-466F-AC42-7462FBAF52FA}"/>
                </a:ext>
              </a:extLst>
            </p:cNvPr>
            <p:cNvSpPr/>
            <p:nvPr/>
          </p:nvSpPr>
          <p:spPr>
            <a:xfrm>
              <a:off x="7881256" y="4241770"/>
              <a:ext cx="310605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9600" b="1" dirty="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欣喜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0668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矩形 534">
            <a:extLst>
              <a:ext uri="{FF2B5EF4-FFF2-40B4-BE49-F238E27FC236}">
                <a16:creationId xmlns:a16="http://schemas.microsoft.com/office/drawing/2014/main" id="{A8B88CF4-571B-44A9-8CE2-4156C93D97B5}"/>
              </a:ext>
            </a:extLst>
          </p:cNvPr>
          <p:cNvSpPr/>
          <p:nvPr/>
        </p:nvSpPr>
        <p:spPr>
          <a:xfrm>
            <a:off x="2352311" y="5156037"/>
            <a:ext cx="7702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忧虑：为海量的市民提供</a:t>
            </a:r>
            <a:r>
              <a:rPr lang="zh-CN" altLang="en-US" sz="36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体验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更好的服务</a:t>
            </a:r>
          </a:p>
        </p:txBody>
      </p:sp>
      <p:grpSp>
        <p:nvGrpSpPr>
          <p:cNvPr id="829" name="组合 828">
            <a:extLst>
              <a:ext uri="{FF2B5EF4-FFF2-40B4-BE49-F238E27FC236}">
                <a16:creationId xmlns:a16="http://schemas.microsoft.com/office/drawing/2014/main" id="{1380B134-AF5C-4F1C-B2F1-06610A284750}"/>
              </a:ext>
            </a:extLst>
          </p:cNvPr>
          <p:cNvGrpSpPr/>
          <p:nvPr/>
        </p:nvGrpSpPr>
        <p:grpSpPr>
          <a:xfrm>
            <a:off x="-523752" y="821044"/>
            <a:ext cx="13211321" cy="2861588"/>
            <a:chOff x="-523752" y="821044"/>
            <a:chExt cx="13211321" cy="2861588"/>
          </a:xfrm>
          <a:solidFill>
            <a:srgbClr val="0089E6"/>
          </a:solidFill>
        </p:grpSpPr>
        <p:grpSp>
          <p:nvGrpSpPr>
            <p:cNvPr id="359" name="组合 13">
              <a:extLst>
                <a:ext uri="{FF2B5EF4-FFF2-40B4-BE49-F238E27FC236}">
                  <a16:creationId xmlns:a16="http://schemas.microsoft.com/office/drawing/2014/main" id="{549561DE-B2E4-477E-8AF4-F8C4BB12E2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64538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360" name="Freeform 11">
                <a:extLst>
                  <a:ext uri="{FF2B5EF4-FFF2-40B4-BE49-F238E27FC236}">
                    <a16:creationId xmlns:a16="http://schemas.microsoft.com/office/drawing/2014/main" id="{F19A65A7-1AE6-41DF-BFB0-11BEF19BF9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361" name="Freeform 12">
                <a:extLst>
                  <a:ext uri="{FF2B5EF4-FFF2-40B4-BE49-F238E27FC236}">
                    <a16:creationId xmlns:a16="http://schemas.microsoft.com/office/drawing/2014/main" id="{4AEFFEFD-2A99-4451-BB3B-57052B4CA5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362" name="组合 13">
              <a:extLst>
                <a:ext uri="{FF2B5EF4-FFF2-40B4-BE49-F238E27FC236}">
                  <a16:creationId xmlns:a16="http://schemas.microsoft.com/office/drawing/2014/main" id="{6E521492-E96F-403B-B308-F6A2A447BE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5847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363" name="Freeform 11">
                <a:extLst>
                  <a:ext uri="{FF2B5EF4-FFF2-40B4-BE49-F238E27FC236}">
                    <a16:creationId xmlns:a16="http://schemas.microsoft.com/office/drawing/2014/main" id="{9901517A-0AE9-409F-9E7C-3A4F89FCC3A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364" name="Freeform 12">
                <a:extLst>
                  <a:ext uri="{FF2B5EF4-FFF2-40B4-BE49-F238E27FC236}">
                    <a16:creationId xmlns:a16="http://schemas.microsoft.com/office/drawing/2014/main" id="{2F7631F2-9201-4E2A-BE7D-8DE922F3CC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365" name="组合 13">
              <a:extLst>
                <a:ext uri="{FF2B5EF4-FFF2-40B4-BE49-F238E27FC236}">
                  <a16:creationId xmlns:a16="http://schemas.microsoft.com/office/drawing/2014/main" id="{5FCF62DD-8750-4540-8071-C435EF4985F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83390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366" name="Freeform 11">
                <a:extLst>
                  <a:ext uri="{FF2B5EF4-FFF2-40B4-BE49-F238E27FC236}">
                    <a16:creationId xmlns:a16="http://schemas.microsoft.com/office/drawing/2014/main" id="{7828EB97-6A3C-4AC9-9B3D-57D14C25F50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367" name="Freeform 12">
                <a:extLst>
                  <a:ext uri="{FF2B5EF4-FFF2-40B4-BE49-F238E27FC236}">
                    <a16:creationId xmlns:a16="http://schemas.microsoft.com/office/drawing/2014/main" id="{3D04B3CF-B1E6-46BC-8457-EC04D808DB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368" name="组合 13">
              <a:extLst>
                <a:ext uri="{FF2B5EF4-FFF2-40B4-BE49-F238E27FC236}">
                  <a16:creationId xmlns:a16="http://schemas.microsoft.com/office/drawing/2014/main" id="{3D84EEA8-A6B4-40EE-9B08-8CF1C895D2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07160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369" name="Freeform 11">
                <a:extLst>
                  <a:ext uri="{FF2B5EF4-FFF2-40B4-BE49-F238E27FC236}">
                    <a16:creationId xmlns:a16="http://schemas.microsoft.com/office/drawing/2014/main" id="{6686C670-14FD-4170-A95D-C1600FAB062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370" name="Freeform 12">
                <a:extLst>
                  <a:ext uri="{FF2B5EF4-FFF2-40B4-BE49-F238E27FC236}">
                    <a16:creationId xmlns:a16="http://schemas.microsoft.com/office/drawing/2014/main" id="{17E93EC3-65CB-4581-8AB8-015CB33E0B2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371" name="组合 13">
              <a:extLst>
                <a:ext uri="{FF2B5EF4-FFF2-40B4-BE49-F238E27FC236}">
                  <a16:creationId xmlns:a16="http://schemas.microsoft.com/office/drawing/2014/main" id="{A4720CA8-B59D-4B0E-8F7A-27482B88C4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0931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372" name="Freeform 11">
                <a:extLst>
                  <a:ext uri="{FF2B5EF4-FFF2-40B4-BE49-F238E27FC236}">
                    <a16:creationId xmlns:a16="http://schemas.microsoft.com/office/drawing/2014/main" id="{3D4C2980-FCDB-4699-9AF8-A574F9A7B6C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373" name="Freeform 12">
                <a:extLst>
                  <a:ext uri="{FF2B5EF4-FFF2-40B4-BE49-F238E27FC236}">
                    <a16:creationId xmlns:a16="http://schemas.microsoft.com/office/drawing/2014/main" id="{D3C07F5B-363C-421B-A715-DA17F3084A1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374" name="组合 13">
              <a:extLst>
                <a:ext uri="{FF2B5EF4-FFF2-40B4-BE49-F238E27FC236}">
                  <a16:creationId xmlns:a16="http://schemas.microsoft.com/office/drawing/2014/main" id="{75331E2F-6E06-413F-A8D5-B61119F91A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54702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375" name="Freeform 11">
                <a:extLst>
                  <a:ext uri="{FF2B5EF4-FFF2-40B4-BE49-F238E27FC236}">
                    <a16:creationId xmlns:a16="http://schemas.microsoft.com/office/drawing/2014/main" id="{A9B3EA48-44B9-47EF-A2D1-7C63201427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376" name="Freeform 12">
                <a:extLst>
                  <a:ext uri="{FF2B5EF4-FFF2-40B4-BE49-F238E27FC236}">
                    <a16:creationId xmlns:a16="http://schemas.microsoft.com/office/drawing/2014/main" id="{1B422D75-AF76-4E72-A58F-507E730B5DD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377" name="组合 13">
              <a:extLst>
                <a:ext uri="{FF2B5EF4-FFF2-40B4-BE49-F238E27FC236}">
                  <a16:creationId xmlns:a16="http://schemas.microsoft.com/office/drawing/2014/main" id="{D6C32DDA-4772-4790-B7D6-FCB9B5057A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78474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378" name="Freeform 11">
                <a:extLst>
                  <a:ext uri="{FF2B5EF4-FFF2-40B4-BE49-F238E27FC236}">
                    <a16:creationId xmlns:a16="http://schemas.microsoft.com/office/drawing/2014/main" id="{E4B0B689-B396-4DC5-B628-4D257745F63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379" name="Freeform 12">
                <a:extLst>
                  <a:ext uri="{FF2B5EF4-FFF2-40B4-BE49-F238E27FC236}">
                    <a16:creationId xmlns:a16="http://schemas.microsoft.com/office/drawing/2014/main" id="{824FBE99-AADD-46AC-B371-93FE631B2B6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398" name="组合 13">
              <a:extLst>
                <a:ext uri="{FF2B5EF4-FFF2-40B4-BE49-F238E27FC236}">
                  <a16:creationId xmlns:a16="http://schemas.microsoft.com/office/drawing/2014/main" id="{600F17DB-6910-42F8-9E60-CEC240F744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40768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399" name="Freeform 11">
                <a:extLst>
                  <a:ext uri="{FF2B5EF4-FFF2-40B4-BE49-F238E27FC236}">
                    <a16:creationId xmlns:a16="http://schemas.microsoft.com/office/drawing/2014/main" id="{57A222C7-EB8C-4A03-AB25-56F3DB605B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00" name="Freeform 12">
                <a:extLst>
                  <a:ext uri="{FF2B5EF4-FFF2-40B4-BE49-F238E27FC236}">
                    <a16:creationId xmlns:a16="http://schemas.microsoft.com/office/drawing/2014/main" id="{32A57BB1-DE48-429D-B78F-020E98E54E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01" name="组合 13">
              <a:extLst>
                <a:ext uri="{FF2B5EF4-FFF2-40B4-BE49-F238E27FC236}">
                  <a16:creationId xmlns:a16="http://schemas.microsoft.com/office/drawing/2014/main" id="{17821D2C-AEFE-486D-AB40-D35F104278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88308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02" name="Freeform 11">
                <a:extLst>
                  <a:ext uri="{FF2B5EF4-FFF2-40B4-BE49-F238E27FC236}">
                    <a16:creationId xmlns:a16="http://schemas.microsoft.com/office/drawing/2014/main" id="{12190167-F87D-425A-B41C-82337614529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03" name="Freeform 12">
                <a:extLst>
                  <a:ext uri="{FF2B5EF4-FFF2-40B4-BE49-F238E27FC236}">
                    <a16:creationId xmlns:a16="http://schemas.microsoft.com/office/drawing/2014/main" id="{DA3C05C9-F60A-4156-A5C1-C4A9DEBAF6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04" name="组合 13">
              <a:extLst>
                <a:ext uri="{FF2B5EF4-FFF2-40B4-BE49-F238E27FC236}">
                  <a16:creationId xmlns:a16="http://schemas.microsoft.com/office/drawing/2014/main" id="{DBE69745-42BC-4352-8808-8107C2D4DA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59619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05" name="Freeform 11">
                <a:extLst>
                  <a:ext uri="{FF2B5EF4-FFF2-40B4-BE49-F238E27FC236}">
                    <a16:creationId xmlns:a16="http://schemas.microsoft.com/office/drawing/2014/main" id="{1316C38C-8D6D-4EAF-86CC-59350FF02A7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06" name="Freeform 12">
                <a:extLst>
                  <a:ext uri="{FF2B5EF4-FFF2-40B4-BE49-F238E27FC236}">
                    <a16:creationId xmlns:a16="http://schemas.microsoft.com/office/drawing/2014/main" id="{D3DE62BE-EDFB-4A3C-911C-67C5E329545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07" name="组合 13">
              <a:extLst>
                <a:ext uri="{FF2B5EF4-FFF2-40B4-BE49-F238E27FC236}">
                  <a16:creationId xmlns:a16="http://schemas.microsoft.com/office/drawing/2014/main" id="{916DCA49-B642-40E5-928A-A618323864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65819" y="1605802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08" name="Freeform 11">
                <a:extLst>
                  <a:ext uri="{FF2B5EF4-FFF2-40B4-BE49-F238E27FC236}">
                    <a16:creationId xmlns:a16="http://schemas.microsoft.com/office/drawing/2014/main" id="{C4AE2DAC-C74B-4959-9EBC-B3A51CDE215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09" name="Freeform 12">
                <a:extLst>
                  <a:ext uri="{FF2B5EF4-FFF2-40B4-BE49-F238E27FC236}">
                    <a16:creationId xmlns:a16="http://schemas.microsoft.com/office/drawing/2014/main" id="{A3A27D08-69BF-46AE-912C-34B4980231C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10" name="组合 13">
              <a:extLst>
                <a:ext uri="{FF2B5EF4-FFF2-40B4-BE49-F238E27FC236}">
                  <a16:creationId xmlns:a16="http://schemas.microsoft.com/office/drawing/2014/main" id="{F2514AB6-ADCA-40C8-99E5-2654ACFE62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93981" y="1605802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11" name="Freeform 11">
                <a:extLst>
                  <a:ext uri="{FF2B5EF4-FFF2-40B4-BE49-F238E27FC236}">
                    <a16:creationId xmlns:a16="http://schemas.microsoft.com/office/drawing/2014/main" id="{5FE60934-3ED6-4EBA-A387-2ECE3DAE73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12" name="Freeform 12">
                <a:extLst>
                  <a:ext uri="{FF2B5EF4-FFF2-40B4-BE49-F238E27FC236}">
                    <a16:creationId xmlns:a16="http://schemas.microsoft.com/office/drawing/2014/main" id="{8F6FB1B3-2CDA-4A22-9FFA-1D5B2A7A4D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13" name="组合 13">
              <a:extLst>
                <a:ext uri="{FF2B5EF4-FFF2-40B4-BE49-F238E27FC236}">
                  <a16:creationId xmlns:a16="http://schemas.microsoft.com/office/drawing/2014/main" id="{F30344B7-9616-4E5C-A705-E7DD176F2E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22144" y="1605802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14" name="Freeform 11">
                <a:extLst>
                  <a:ext uri="{FF2B5EF4-FFF2-40B4-BE49-F238E27FC236}">
                    <a16:creationId xmlns:a16="http://schemas.microsoft.com/office/drawing/2014/main" id="{EB1268C0-83D4-4F72-9AEA-1652CDC6C3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15" name="Freeform 12">
                <a:extLst>
                  <a:ext uri="{FF2B5EF4-FFF2-40B4-BE49-F238E27FC236}">
                    <a16:creationId xmlns:a16="http://schemas.microsoft.com/office/drawing/2014/main" id="{30D2D6C9-40F3-44E9-BB43-7FC22C51A3F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16" name="组合 13">
              <a:extLst>
                <a:ext uri="{FF2B5EF4-FFF2-40B4-BE49-F238E27FC236}">
                  <a16:creationId xmlns:a16="http://schemas.microsoft.com/office/drawing/2014/main" id="{7039F82D-C020-4CF0-BD93-5585E25F20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50307" y="1605802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17" name="Freeform 11">
                <a:extLst>
                  <a:ext uri="{FF2B5EF4-FFF2-40B4-BE49-F238E27FC236}">
                    <a16:creationId xmlns:a16="http://schemas.microsoft.com/office/drawing/2014/main" id="{A72CCD43-B589-4055-9A5C-FBD548E2E6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18" name="Freeform 12">
                <a:extLst>
                  <a:ext uri="{FF2B5EF4-FFF2-40B4-BE49-F238E27FC236}">
                    <a16:creationId xmlns:a16="http://schemas.microsoft.com/office/drawing/2014/main" id="{65B84AE6-36C2-498A-8CF0-8470B66673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19" name="组合 13">
              <a:extLst>
                <a:ext uri="{FF2B5EF4-FFF2-40B4-BE49-F238E27FC236}">
                  <a16:creationId xmlns:a16="http://schemas.microsoft.com/office/drawing/2014/main" id="{DF575AB4-7D36-4753-9089-509E0DDDA73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78474" y="1605802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20" name="Freeform 11">
                <a:extLst>
                  <a:ext uri="{FF2B5EF4-FFF2-40B4-BE49-F238E27FC236}">
                    <a16:creationId xmlns:a16="http://schemas.microsoft.com/office/drawing/2014/main" id="{D274BD1B-8983-497B-B022-FED7B51824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21" name="Freeform 12">
                <a:extLst>
                  <a:ext uri="{FF2B5EF4-FFF2-40B4-BE49-F238E27FC236}">
                    <a16:creationId xmlns:a16="http://schemas.microsoft.com/office/drawing/2014/main" id="{9A67D8F7-B0AD-4244-B546-73AEDCBB4B7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40" name="组合 13">
              <a:extLst>
                <a:ext uri="{FF2B5EF4-FFF2-40B4-BE49-F238E27FC236}">
                  <a16:creationId xmlns:a16="http://schemas.microsoft.com/office/drawing/2014/main" id="{9823BA53-61EA-4276-8CA1-9DEB4E1DEF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37656" y="1605802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41" name="Freeform 11">
                <a:extLst>
                  <a:ext uri="{FF2B5EF4-FFF2-40B4-BE49-F238E27FC236}">
                    <a16:creationId xmlns:a16="http://schemas.microsoft.com/office/drawing/2014/main" id="{0DBE9C37-62CB-42A9-B41D-7B23948562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42" name="Freeform 12">
                <a:extLst>
                  <a:ext uri="{FF2B5EF4-FFF2-40B4-BE49-F238E27FC236}">
                    <a16:creationId xmlns:a16="http://schemas.microsoft.com/office/drawing/2014/main" id="{08A617D4-4573-4D25-827D-08739642FED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43" name="组合 13">
              <a:extLst>
                <a:ext uri="{FF2B5EF4-FFF2-40B4-BE49-F238E27FC236}">
                  <a16:creationId xmlns:a16="http://schemas.microsoft.com/office/drawing/2014/main" id="{CA5D2021-DE01-4FA7-92AC-F8778E9A94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65819" y="2346403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44" name="Freeform 11">
                <a:extLst>
                  <a:ext uri="{FF2B5EF4-FFF2-40B4-BE49-F238E27FC236}">
                    <a16:creationId xmlns:a16="http://schemas.microsoft.com/office/drawing/2014/main" id="{CE351467-1A4B-46C5-B53E-53AC6ED35E2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45" name="Freeform 12">
                <a:extLst>
                  <a:ext uri="{FF2B5EF4-FFF2-40B4-BE49-F238E27FC236}">
                    <a16:creationId xmlns:a16="http://schemas.microsoft.com/office/drawing/2014/main" id="{8F794BA5-DF33-400F-B7AC-19EE1ABBB75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46" name="组合 13">
              <a:extLst>
                <a:ext uri="{FF2B5EF4-FFF2-40B4-BE49-F238E27FC236}">
                  <a16:creationId xmlns:a16="http://schemas.microsoft.com/office/drawing/2014/main" id="{C3428414-FDDD-4244-9867-FEEB077F1E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93981" y="2346403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47" name="Freeform 11">
                <a:extLst>
                  <a:ext uri="{FF2B5EF4-FFF2-40B4-BE49-F238E27FC236}">
                    <a16:creationId xmlns:a16="http://schemas.microsoft.com/office/drawing/2014/main" id="{38D196E7-B06F-4587-9367-F1200056A30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48" name="Freeform 12">
                <a:extLst>
                  <a:ext uri="{FF2B5EF4-FFF2-40B4-BE49-F238E27FC236}">
                    <a16:creationId xmlns:a16="http://schemas.microsoft.com/office/drawing/2014/main" id="{83CAE2BE-DA61-467D-90DB-A60B37EBD13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49" name="组合 13">
              <a:extLst>
                <a:ext uri="{FF2B5EF4-FFF2-40B4-BE49-F238E27FC236}">
                  <a16:creationId xmlns:a16="http://schemas.microsoft.com/office/drawing/2014/main" id="{991DED51-0919-43B5-8800-7644929CAF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22144" y="2346403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50" name="Freeform 11">
                <a:extLst>
                  <a:ext uri="{FF2B5EF4-FFF2-40B4-BE49-F238E27FC236}">
                    <a16:creationId xmlns:a16="http://schemas.microsoft.com/office/drawing/2014/main" id="{E803D1CB-F156-40E7-826D-DEAC589C93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51" name="Freeform 12">
                <a:extLst>
                  <a:ext uri="{FF2B5EF4-FFF2-40B4-BE49-F238E27FC236}">
                    <a16:creationId xmlns:a16="http://schemas.microsoft.com/office/drawing/2014/main" id="{D560E87A-63C2-447B-80FA-DAF28109CB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52" name="组合 13">
              <a:extLst>
                <a:ext uri="{FF2B5EF4-FFF2-40B4-BE49-F238E27FC236}">
                  <a16:creationId xmlns:a16="http://schemas.microsoft.com/office/drawing/2014/main" id="{A0F5D353-7CDF-4E72-992B-BAF8D4E0D0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50307" y="2346403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53" name="Freeform 11">
                <a:extLst>
                  <a:ext uri="{FF2B5EF4-FFF2-40B4-BE49-F238E27FC236}">
                    <a16:creationId xmlns:a16="http://schemas.microsoft.com/office/drawing/2014/main" id="{6D4F720B-A1B2-475A-B4B7-C57ABE1AF47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54" name="Freeform 12">
                <a:extLst>
                  <a:ext uri="{FF2B5EF4-FFF2-40B4-BE49-F238E27FC236}">
                    <a16:creationId xmlns:a16="http://schemas.microsoft.com/office/drawing/2014/main" id="{DDCDAB07-F3BC-4D24-B505-CF423557ED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55" name="组合 13">
              <a:extLst>
                <a:ext uri="{FF2B5EF4-FFF2-40B4-BE49-F238E27FC236}">
                  <a16:creationId xmlns:a16="http://schemas.microsoft.com/office/drawing/2014/main" id="{5658587A-D271-493D-B4A0-CB5D3F9C92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78474" y="2346403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56" name="Freeform 11">
                <a:extLst>
                  <a:ext uri="{FF2B5EF4-FFF2-40B4-BE49-F238E27FC236}">
                    <a16:creationId xmlns:a16="http://schemas.microsoft.com/office/drawing/2014/main" id="{B9FEFEFD-9A31-4A7E-AFFB-59C9C26A882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57" name="Freeform 12">
                <a:extLst>
                  <a:ext uri="{FF2B5EF4-FFF2-40B4-BE49-F238E27FC236}">
                    <a16:creationId xmlns:a16="http://schemas.microsoft.com/office/drawing/2014/main" id="{563E58FF-6821-49F8-B4FE-84C56C4FC45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76" name="组合 13">
              <a:extLst>
                <a:ext uri="{FF2B5EF4-FFF2-40B4-BE49-F238E27FC236}">
                  <a16:creationId xmlns:a16="http://schemas.microsoft.com/office/drawing/2014/main" id="{5FB66BB0-8719-48FD-B844-F54B8F60AE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37656" y="2346403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77" name="Freeform 11">
                <a:extLst>
                  <a:ext uri="{FF2B5EF4-FFF2-40B4-BE49-F238E27FC236}">
                    <a16:creationId xmlns:a16="http://schemas.microsoft.com/office/drawing/2014/main" id="{02AFBFD5-E72C-4547-BB56-F265ADACAA8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78" name="Freeform 12">
                <a:extLst>
                  <a:ext uri="{FF2B5EF4-FFF2-40B4-BE49-F238E27FC236}">
                    <a16:creationId xmlns:a16="http://schemas.microsoft.com/office/drawing/2014/main" id="{BB98D411-1C36-476E-9899-5200D369DB9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79" name="组合 13">
              <a:extLst>
                <a:ext uri="{FF2B5EF4-FFF2-40B4-BE49-F238E27FC236}">
                  <a16:creationId xmlns:a16="http://schemas.microsoft.com/office/drawing/2014/main" id="{C10FBB78-B121-4D3E-B3AC-E0651AD07C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73819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80" name="Freeform 11">
                <a:extLst>
                  <a:ext uri="{FF2B5EF4-FFF2-40B4-BE49-F238E27FC236}">
                    <a16:creationId xmlns:a16="http://schemas.microsoft.com/office/drawing/2014/main" id="{7E14C27D-6D26-458A-951F-99093EBFA7B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81" name="Freeform 12">
                <a:extLst>
                  <a:ext uri="{FF2B5EF4-FFF2-40B4-BE49-F238E27FC236}">
                    <a16:creationId xmlns:a16="http://schemas.microsoft.com/office/drawing/2014/main" id="{7D26CDCC-D390-4FB5-88EF-08724715A5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82" name="组合 13">
              <a:extLst>
                <a:ext uri="{FF2B5EF4-FFF2-40B4-BE49-F238E27FC236}">
                  <a16:creationId xmlns:a16="http://schemas.microsoft.com/office/drawing/2014/main" id="{1CDB9A55-7B29-45C5-B12A-F9419B2CCD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45130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83" name="Freeform 11">
                <a:extLst>
                  <a:ext uri="{FF2B5EF4-FFF2-40B4-BE49-F238E27FC236}">
                    <a16:creationId xmlns:a16="http://schemas.microsoft.com/office/drawing/2014/main" id="{8BC31BEE-1894-48AA-B164-061A008B23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84" name="Freeform 12">
                <a:extLst>
                  <a:ext uri="{FF2B5EF4-FFF2-40B4-BE49-F238E27FC236}">
                    <a16:creationId xmlns:a16="http://schemas.microsoft.com/office/drawing/2014/main" id="{31CFC026-8E2C-4695-9F84-55AB1AB44FB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85" name="组合 13">
              <a:extLst>
                <a:ext uri="{FF2B5EF4-FFF2-40B4-BE49-F238E27FC236}">
                  <a16:creationId xmlns:a16="http://schemas.microsoft.com/office/drawing/2014/main" id="{34E2E2B7-C435-4E83-8C69-5237A47B93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92673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86" name="Freeform 11">
                <a:extLst>
                  <a:ext uri="{FF2B5EF4-FFF2-40B4-BE49-F238E27FC236}">
                    <a16:creationId xmlns:a16="http://schemas.microsoft.com/office/drawing/2014/main" id="{C26F6BCD-F248-4A75-9D95-B95C551A4F0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87" name="Freeform 12">
                <a:extLst>
                  <a:ext uri="{FF2B5EF4-FFF2-40B4-BE49-F238E27FC236}">
                    <a16:creationId xmlns:a16="http://schemas.microsoft.com/office/drawing/2014/main" id="{86FD7B03-25FF-40C4-8CD1-9B6058D6702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88" name="组合 13">
              <a:extLst>
                <a:ext uri="{FF2B5EF4-FFF2-40B4-BE49-F238E27FC236}">
                  <a16:creationId xmlns:a16="http://schemas.microsoft.com/office/drawing/2014/main" id="{38129ACF-21A4-4175-8D0E-DFD8C3DD7F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16442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89" name="Freeform 11">
                <a:extLst>
                  <a:ext uri="{FF2B5EF4-FFF2-40B4-BE49-F238E27FC236}">
                    <a16:creationId xmlns:a16="http://schemas.microsoft.com/office/drawing/2014/main" id="{2E691348-44C0-4922-A4D4-8AAF6C34DE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90" name="Freeform 12">
                <a:extLst>
                  <a:ext uri="{FF2B5EF4-FFF2-40B4-BE49-F238E27FC236}">
                    <a16:creationId xmlns:a16="http://schemas.microsoft.com/office/drawing/2014/main" id="{726375B3-97C3-4846-89AB-FAC69A30AC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91" name="组合 13">
              <a:extLst>
                <a:ext uri="{FF2B5EF4-FFF2-40B4-BE49-F238E27FC236}">
                  <a16:creationId xmlns:a16="http://schemas.microsoft.com/office/drawing/2014/main" id="{CFB16D9A-455D-47E6-A1D1-88EF2FCE68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40214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92" name="Freeform 11">
                <a:extLst>
                  <a:ext uri="{FF2B5EF4-FFF2-40B4-BE49-F238E27FC236}">
                    <a16:creationId xmlns:a16="http://schemas.microsoft.com/office/drawing/2014/main" id="{E7E989BE-84C9-44F9-A791-98AAC3ED668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93" name="Freeform 12">
                <a:extLst>
                  <a:ext uri="{FF2B5EF4-FFF2-40B4-BE49-F238E27FC236}">
                    <a16:creationId xmlns:a16="http://schemas.microsoft.com/office/drawing/2014/main" id="{282A96D7-8C2B-4E03-8F20-57707A84DB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94" name="组合 13">
              <a:extLst>
                <a:ext uri="{FF2B5EF4-FFF2-40B4-BE49-F238E27FC236}">
                  <a16:creationId xmlns:a16="http://schemas.microsoft.com/office/drawing/2014/main" id="{AA3B7FF6-535F-4279-B1DC-BADD82E0BC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63985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95" name="Freeform 11">
                <a:extLst>
                  <a:ext uri="{FF2B5EF4-FFF2-40B4-BE49-F238E27FC236}">
                    <a16:creationId xmlns:a16="http://schemas.microsoft.com/office/drawing/2014/main" id="{8FD89518-E4BD-46E0-A790-02AE17B15E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96" name="Freeform 12">
                <a:extLst>
                  <a:ext uri="{FF2B5EF4-FFF2-40B4-BE49-F238E27FC236}">
                    <a16:creationId xmlns:a16="http://schemas.microsoft.com/office/drawing/2014/main" id="{D6B86669-1E27-4190-B449-9C4D7A28DFE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97" name="组合 13">
              <a:extLst>
                <a:ext uri="{FF2B5EF4-FFF2-40B4-BE49-F238E27FC236}">
                  <a16:creationId xmlns:a16="http://schemas.microsoft.com/office/drawing/2014/main" id="{68BCFF7E-308C-44AD-9C40-D8E2D9729C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87755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498" name="Freeform 11">
                <a:extLst>
                  <a:ext uri="{FF2B5EF4-FFF2-40B4-BE49-F238E27FC236}">
                    <a16:creationId xmlns:a16="http://schemas.microsoft.com/office/drawing/2014/main" id="{57429A81-DD3F-4E3C-A8B0-67375A13F7F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99" name="Freeform 12">
                <a:extLst>
                  <a:ext uri="{FF2B5EF4-FFF2-40B4-BE49-F238E27FC236}">
                    <a16:creationId xmlns:a16="http://schemas.microsoft.com/office/drawing/2014/main" id="{346D8B43-931D-4A8A-B9CF-DD8FD1153E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536" name="组合 535">
              <a:extLst>
                <a:ext uri="{FF2B5EF4-FFF2-40B4-BE49-F238E27FC236}">
                  <a16:creationId xmlns:a16="http://schemas.microsoft.com/office/drawing/2014/main" id="{80583323-01A5-454A-A8E9-CE4F2EEF0480}"/>
                </a:ext>
              </a:extLst>
            </p:cNvPr>
            <p:cNvGrpSpPr/>
            <p:nvPr/>
          </p:nvGrpSpPr>
          <p:grpSpPr>
            <a:xfrm>
              <a:off x="3398150" y="821044"/>
              <a:ext cx="1846908" cy="2854062"/>
              <a:chOff x="3398150" y="821044"/>
              <a:chExt cx="1846908" cy="2854062"/>
            </a:xfrm>
            <a:grpFill/>
          </p:grpSpPr>
          <p:grpSp>
            <p:nvGrpSpPr>
              <p:cNvPr id="380" name="组合 13">
                <a:extLst>
                  <a:ext uri="{FF2B5EF4-FFF2-40B4-BE49-F238E27FC236}">
                    <a16:creationId xmlns:a16="http://schemas.microsoft.com/office/drawing/2014/main" id="{21A7C889-EE69-45F7-BC11-A2D810DD4E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381" name="Freeform 11">
                  <a:extLst>
                    <a:ext uri="{FF2B5EF4-FFF2-40B4-BE49-F238E27FC236}">
                      <a16:creationId xmlns:a16="http://schemas.microsoft.com/office/drawing/2014/main" id="{D4EF60E6-7A6A-4C22-89EA-DC5CC5F43B5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382" name="Freeform 12">
                  <a:extLst>
                    <a:ext uri="{FF2B5EF4-FFF2-40B4-BE49-F238E27FC236}">
                      <a16:creationId xmlns:a16="http://schemas.microsoft.com/office/drawing/2014/main" id="{6CB53FFD-2716-4BDA-93A5-A5A23104B13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383" name="组合 13">
                <a:extLst>
                  <a:ext uri="{FF2B5EF4-FFF2-40B4-BE49-F238E27FC236}">
                    <a16:creationId xmlns:a16="http://schemas.microsoft.com/office/drawing/2014/main" id="{8F62FC8E-A688-48F3-AF3F-FC52C4D3607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192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384" name="Freeform 11">
                  <a:extLst>
                    <a:ext uri="{FF2B5EF4-FFF2-40B4-BE49-F238E27FC236}">
                      <a16:creationId xmlns:a16="http://schemas.microsoft.com/office/drawing/2014/main" id="{33D3C81C-2D8D-4497-8118-84B34B5BCB3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385" name="Freeform 12">
                  <a:extLst>
                    <a:ext uri="{FF2B5EF4-FFF2-40B4-BE49-F238E27FC236}">
                      <a16:creationId xmlns:a16="http://schemas.microsoft.com/office/drawing/2014/main" id="{BC32751D-E041-49D5-B47C-B118B88AF3D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386" name="组合 13">
                <a:extLst>
                  <a:ext uri="{FF2B5EF4-FFF2-40B4-BE49-F238E27FC236}">
                    <a16:creationId xmlns:a16="http://schemas.microsoft.com/office/drawing/2014/main" id="{DF8E8C4A-9076-4BA6-B92D-4AB3B38B8AA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4568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387" name="Freeform 11">
                  <a:extLst>
                    <a:ext uri="{FF2B5EF4-FFF2-40B4-BE49-F238E27FC236}">
                      <a16:creationId xmlns:a16="http://schemas.microsoft.com/office/drawing/2014/main" id="{594DE2AA-8ED1-427B-A2A5-855A6B75223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388" name="Freeform 12">
                  <a:extLst>
                    <a:ext uri="{FF2B5EF4-FFF2-40B4-BE49-F238E27FC236}">
                      <a16:creationId xmlns:a16="http://schemas.microsoft.com/office/drawing/2014/main" id="{24826023-6FD6-432E-90BE-1676C4A30F8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389" name="组合 13">
                <a:extLst>
                  <a:ext uri="{FF2B5EF4-FFF2-40B4-BE49-F238E27FC236}">
                    <a16:creationId xmlns:a16="http://schemas.microsoft.com/office/drawing/2014/main" id="{17297175-756F-458C-B205-44664E62BA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6945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390" name="Freeform 11">
                  <a:extLst>
                    <a:ext uri="{FF2B5EF4-FFF2-40B4-BE49-F238E27FC236}">
                      <a16:creationId xmlns:a16="http://schemas.microsoft.com/office/drawing/2014/main" id="{B601EA75-9A48-4A99-85B3-96B9F4E556A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391" name="Freeform 12">
                  <a:extLst>
                    <a:ext uri="{FF2B5EF4-FFF2-40B4-BE49-F238E27FC236}">
                      <a16:creationId xmlns:a16="http://schemas.microsoft.com/office/drawing/2014/main" id="{88225A60-A1EE-42B4-9D1C-8CD0C36D42C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392" name="组合 13">
                <a:extLst>
                  <a:ext uri="{FF2B5EF4-FFF2-40B4-BE49-F238E27FC236}">
                    <a16:creationId xmlns:a16="http://schemas.microsoft.com/office/drawing/2014/main" id="{98103663-3A2E-44AA-85CD-37D25F295D6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9322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393" name="Freeform 11">
                  <a:extLst>
                    <a:ext uri="{FF2B5EF4-FFF2-40B4-BE49-F238E27FC236}">
                      <a16:creationId xmlns:a16="http://schemas.microsoft.com/office/drawing/2014/main" id="{8135CA8F-8C45-4187-B93D-37E2EACA0C8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394" name="Freeform 12">
                  <a:extLst>
                    <a:ext uri="{FF2B5EF4-FFF2-40B4-BE49-F238E27FC236}">
                      <a16:creationId xmlns:a16="http://schemas.microsoft.com/office/drawing/2014/main" id="{2BC0C7B3-7E0D-48FD-A371-C19A1FA5492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395" name="组合 13">
                <a:extLst>
                  <a:ext uri="{FF2B5EF4-FFF2-40B4-BE49-F238E27FC236}">
                    <a16:creationId xmlns:a16="http://schemas.microsoft.com/office/drawing/2014/main" id="{D0690ACC-B98C-426D-AFD1-955656536D8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1699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396" name="Freeform 11">
                  <a:extLst>
                    <a:ext uri="{FF2B5EF4-FFF2-40B4-BE49-F238E27FC236}">
                      <a16:creationId xmlns:a16="http://schemas.microsoft.com/office/drawing/2014/main" id="{8B9DDCFE-89DB-49F3-AB87-ECC0014E288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397" name="Freeform 12">
                  <a:extLst>
                    <a:ext uri="{FF2B5EF4-FFF2-40B4-BE49-F238E27FC236}">
                      <a16:creationId xmlns:a16="http://schemas.microsoft.com/office/drawing/2014/main" id="{F4FC41B8-8A37-41A9-854A-3BD65B83977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22" name="组合 13">
                <a:extLst>
                  <a:ext uri="{FF2B5EF4-FFF2-40B4-BE49-F238E27FC236}">
                    <a16:creationId xmlns:a16="http://schemas.microsoft.com/office/drawing/2014/main" id="{49E81575-F593-4FED-BA13-83B7CD2F0F7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23" name="Freeform 11">
                  <a:extLst>
                    <a:ext uri="{FF2B5EF4-FFF2-40B4-BE49-F238E27FC236}">
                      <a16:creationId xmlns:a16="http://schemas.microsoft.com/office/drawing/2014/main" id="{4A19CAEC-7FA3-4F72-9D9B-9E5221655D6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24" name="Freeform 12">
                  <a:extLst>
                    <a:ext uri="{FF2B5EF4-FFF2-40B4-BE49-F238E27FC236}">
                      <a16:creationId xmlns:a16="http://schemas.microsoft.com/office/drawing/2014/main" id="{1788C000-DA43-4BCB-8ABE-1896CDD59D1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25" name="组合 13">
                <a:extLst>
                  <a:ext uri="{FF2B5EF4-FFF2-40B4-BE49-F238E27FC236}">
                    <a16:creationId xmlns:a16="http://schemas.microsoft.com/office/drawing/2014/main" id="{C263E41B-466B-48F2-8825-1F089D028F2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26" name="Freeform 11">
                  <a:extLst>
                    <a:ext uri="{FF2B5EF4-FFF2-40B4-BE49-F238E27FC236}">
                      <a16:creationId xmlns:a16="http://schemas.microsoft.com/office/drawing/2014/main" id="{4EAFB68C-2198-475E-B836-0CD4669FF84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27" name="Freeform 12">
                  <a:extLst>
                    <a:ext uri="{FF2B5EF4-FFF2-40B4-BE49-F238E27FC236}">
                      <a16:creationId xmlns:a16="http://schemas.microsoft.com/office/drawing/2014/main" id="{419EFB32-9790-4B6C-A991-8CCB64F0779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28" name="组合 13">
                <a:extLst>
                  <a:ext uri="{FF2B5EF4-FFF2-40B4-BE49-F238E27FC236}">
                    <a16:creationId xmlns:a16="http://schemas.microsoft.com/office/drawing/2014/main" id="{1ECD6F80-66FD-479E-8ADC-C36F8F39D53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F1519393-EAB8-48ED-8A3A-773F72E3FB1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0FEE409F-93BB-4F88-B7DD-BC905A308CE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31" name="组合 13">
                <a:extLst>
                  <a:ext uri="{FF2B5EF4-FFF2-40B4-BE49-F238E27FC236}">
                    <a16:creationId xmlns:a16="http://schemas.microsoft.com/office/drawing/2014/main" id="{0899568F-AB46-4A60-92C0-4C5E51A038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32" name="Freeform 11">
                  <a:extLst>
                    <a:ext uri="{FF2B5EF4-FFF2-40B4-BE49-F238E27FC236}">
                      <a16:creationId xmlns:a16="http://schemas.microsoft.com/office/drawing/2014/main" id="{12C9FB66-31AD-4AA9-9798-DB9B27ED81F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33" name="Freeform 12">
                  <a:extLst>
                    <a:ext uri="{FF2B5EF4-FFF2-40B4-BE49-F238E27FC236}">
                      <a16:creationId xmlns:a16="http://schemas.microsoft.com/office/drawing/2014/main" id="{5DEF2431-2762-4D50-B0A7-21E30682E24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34" name="组合 13">
                <a:extLst>
                  <a:ext uri="{FF2B5EF4-FFF2-40B4-BE49-F238E27FC236}">
                    <a16:creationId xmlns:a16="http://schemas.microsoft.com/office/drawing/2014/main" id="{750CA9F2-3E1F-43DD-9A6D-D9BFD5DFE3D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35" name="Freeform 11">
                  <a:extLst>
                    <a:ext uri="{FF2B5EF4-FFF2-40B4-BE49-F238E27FC236}">
                      <a16:creationId xmlns:a16="http://schemas.microsoft.com/office/drawing/2014/main" id="{E85807ED-7960-4B33-8D8A-9B5016AD887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36" name="Freeform 12">
                  <a:extLst>
                    <a:ext uri="{FF2B5EF4-FFF2-40B4-BE49-F238E27FC236}">
                      <a16:creationId xmlns:a16="http://schemas.microsoft.com/office/drawing/2014/main" id="{62907247-9DFE-4312-AAAF-DB6EE31D641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37" name="组合 13">
                <a:extLst>
                  <a:ext uri="{FF2B5EF4-FFF2-40B4-BE49-F238E27FC236}">
                    <a16:creationId xmlns:a16="http://schemas.microsoft.com/office/drawing/2014/main" id="{E3596A47-1669-4AD8-8CC2-96A029A3362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38" name="Freeform 11">
                  <a:extLst>
                    <a:ext uri="{FF2B5EF4-FFF2-40B4-BE49-F238E27FC236}">
                      <a16:creationId xmlns:a16="http://schemas.microsoft.com/office/drawing/2014/main" id="{D64C8A47-17EA-491A-A385-D0C9A6208EE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39" name="Freeform 12">
                  <a:extLst>
                    <a:ext uri="{FF2B5EF4-FFF2-40B4-BE49-F238E27FC236}">
                      <a16:creationId xmlns:a16="http://schemas.microsoft.com/office/drawing/2014/main" id="{E078717F-A549-43DA-9851-0BD2A236AF7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58" name="组合 13">
                <a:extLst>
                  <a:ext uri="{FF2B5EF4-FFF2-40B4-BE49-F238E27FC236}">
                    <a16:creationId xmlns:a16="http://schemas.microsoft.com/office/drawing/2014/main" id="{80D15F54-7929-401E-BB38-7F2C3390754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59" name="Freeform 11">
                  <a:extLst>
                    <a:ext uri="{FF2B5EF4-FFF2-40B4-BE49-F238E27FC236}">
                      <a16:creationId xmlns:a16="http://schemas.microsoft.com/office/drawing/2014/main" id="{22D3A94A-7A44-47EB-BCAB-5F0D629F804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60" name="Freeform 12">
                  <a:extLst>
                    <a:ext uri="{FF2B5EF4-FFF2-40B4-BE49-F238E27FC236}">
                      <a16:creationId xmlns:a16="http://schemas.microsoft.com/office/drawing/2014/main" id="{191E14C6-CCC7-4759-BCA0-9D75BDF97D6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61" name="组合 13">
                <a:extLst>
                  <a:ext uri="{FF2B5EF4-FFF2-40B4-BE49-F238E27FC236}">
                    <a16:creationId xmlns:a16="http://schemas.microsoft.com/office/drawing/2014/main" id="{6EF14223-7314-4E39-B9D4-7377F888B3E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62" name="Freeform 11">
                  <a:extLst>
                    <a:ext uri="{FF2B5EF4-FFF2-40B4-BE49-F238E27FC236}">
                      <a16:creationId xmlns:a16="http://schemas.microsoft.com/office/drawing/2014/main" id="{0EEFD5FA-CEBA-4105-8115-D5494E4300D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63" name="Freeform 12">
                  <a:extLst>
                    <a:ext uri="{FF2B5EF4-FFF2-40B4-BE49-F238E27FC236}">
                      <a16:creationId xmlns:a16="http://schemas.microsoft.com/office/drawing/2014/main" id="{D232A823-ACA2-47D2-B122-1543219997A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64" name="组合 13">
                <a:extLst>
                  <a:ext uri="{FF2B5EF4-FFF2-40B4-BE49-F238E27FC236}">
                    <a16:creationId xmlns:a16="http://schemas.microsoft.com/office/drawing/2014/main" id="{05B1930E-0358-4ABA-AA8C-8E2A4D301CE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65" name="Freeform 11">
                  <a:extLst>
                    <a:ext uri="{FF2B5EF4-FFF2-40B4-BE49-F238E27FC236}">
                      <a16:creationId xmlns:a16="http://schemas.microsoft.com/office/drawing/2014/main" id="{1A07A3AA-68A2-411A-97F4-0B4D9647064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66" name="Freeform 12">
                  <a:extLst>
                    <a:ext uri="{FF2B5EF4-FFF2-40B4-BE49-F238E27FC236}">
                      <a16:creationId xmlns:a16="http://schemas.microsoft.com/office/drawing/2014/main" id="{91B1D3A1-8C1D-4E7F-8E83-72543A37CAF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67" name="组合 13">
                <a:extLst>
                  <a:ext uri="{FF2B5EF4-FFF2-40B4-BE49-F238E27FC236}">
                    <a16:creationId xmlns:a16="http://schemas.microsoft.com/office/drawing/2014/main" id="{CB5C3B74-5D48-4263-84AB-17CDE9D55D6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68" name="Freeform 11">
                  <a:extLst>
                    <a:ext uri="{FF2B5EF4-FFF2-40B4-BE49-F238E27FC236}">
                      <a16:creationId xmlns:a16="http://schemas.microsoft.com/office/drawing/2014/main" id="{8F01958A-D0FC-4F3F-95EF-A19A3FAEF49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69" name="Freeform 12">
                  <a:extLst>
                    <a:ext uri="{FF2B5EF4-FFF2-40B4-BE49-F238E27FC236}">
                      <a16:creationId xmlns:a16="http://schemas.microsoft.com/office/drawing/2014/main" id="{0636070F-D2F9-4C23-8344-F21AB6DCE4B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70" name="组合 13">
                <a:extLst>
                  <a:ext uri="{FF2B5EF4-FFF2-40B4-BE49-F238E27FC236}">
                    <a16:creationId xmlns:a16="http://schemas.microsoft.com/office/drawing/2014/main" id="{25EFD713-C7DC-4DD1-822B-5AAB6A0B5D7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71" name="Freeform 11">
                  <a:extLst>
                    <a:ext uri="{FF2B5EF4-FFF2-40B4-BE49-F238E27FC236}">
                      <a16:creationId xmlns:a16="http://schemas.microsoft.com/office/drawing/2014/main" id="{0E818292-A49C-4195-8ACD-7366BF1C5C9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72" name="Freeform 12">
                  <a:extLst>
                    <a:ext uri="{FF2B5EF4-FFF2-40B4-BE49-F238E27FC236}">
                      <a16:creationId xmlns:a16="http://schemas.microsoft.com/office/drawing/2014/main" id="{6749F3FA-C402-418C-98CC-4FC5E5B6832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473" name="组合 13">
                <a:extLst>
                  <a:ext uri="{FF2B5EF4-FFF2-40B4-BE49-F238E27FC236}">
                    <a16:creationId xmlns:a16="http://schemas.microsoft.com/office/drawing/2014/main" id="{4185C476-2ED6-4FA8-AB22-F07E2C9DBF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474" name="Freeform 11">
                  <a:extLst>
                    <a:ext uri="{FF2B5EF4-FFF2-40B4-BE49-F238E27FC236}">
                      <a16:creationId xmlns:a16="http://schemas.microsoft.com/office/drawing/2014/main" id="{89ACC7E2-A8C7-4A6D-A6DB-05158AE8A47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75" name="Freeform 12">
                  <a:extLst>
                    <a:ext uri="{FF2B5EF4-FFF2-40B4-BE49-F238E27FC236}">
                      <a16:creationId xmlns:a16="http://schemas.microsoft.com/office/drawing/2014/main" id="{F900B56A-5B10-432D-9192-503FE30E17B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00" name="组合 13">
                <a:extLst>
                  <a:ext uri="{FF2B5EF4-FFF2-40B4-BE49-F238E27FC236}">
                    <a16:creationId xmlns:a16="http://schemas.microsoft.com/office/drawing/2014/main" id="{F7D95501-67D6-4E89-A7E6-573933B18E5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0743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01" name="Freeform 11">
                  <a:extLst>
                    <a:ext uri="{FF2B5EF4-FFF2-40B4-BE49-F238E27FC236}">
                      <a16:creationId xmlns:a16="http://schemas.microsoft.com/office/drawing/2014/main" id="{825C1DF6-B545-4B1A-854B-E28FB700424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02" name="Freeform 12">
                  <a:extLst>
                    <a:ext uri="{FF2B5EF4-FFF2-40B4-BE49-F238E27FC236}">
                      <a16:creationId xmlns:a16="http://schemas.microsoft.com/office/drawing/2014/main" id="{6460FE53-310C-465C-9417-79A1F31DFD2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03" name="组合 13">
                <a:extLst>
                  <a:ext uri="{FF2B5EF4-FFF2-40B4-BE49-F238E27FC236}">
                    <a16:creationId xmlns:a16="http://schemas.microsoft.com/office/drawing/2014/main" id="{05E60D42-7AB7-42D5-9D8E-689BC06CC69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120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04" name="Freeform 11">
                  <a:extLst>
                    <a:ext uri="{FF2B5EF4-FFF2-40B4-BE49-F238E27FC236}">
                      <a16:creationId xmlns:a16="http://schemas.microsoft.com/office/drawing/2014/main" id="{2209D874-1BC5-4A98-A0ED-D2A2F8135D2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05" name="Freeform 12">
                  <a:extLst>
                    <a:ext uri="{FF2B5EF4-FFF2-40B4-BE49-F238E27FC236}">
                      <a16:creationId xmlns:a16="http://schemas.microsoft.com/office/drawing/2014/main" id="{DDD5F639-8472-43D7-94CB-5FF6E0FD2A3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06" name="组合 13">
                <a:extLst>
                  <a:ext uri="{FF2B5EF4-FFF2-40B4-BE49-F238E27FC236}">
                    <a16:creationId xmlns:a16="http://schemas.microsoft.com/office/drawing/2014/main" id="{315654EE-1C33-415F-9F27-AF93560954A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97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07" name="Freeform 11">
                  <a:extLst>
                    <a:ext uri="{FF2B5EF4-FFF2-40B4-BE49-F238E27FC236}">
                      <a16:creationId xmlns:a16="http://schemas.microsoft.com/office/drawing/2014/main" id="{9BE18124-0AEF-44FA-9960-F696ECF660D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08" name="Freeform 12">
                  <a:extLst>
                    <a:ext uri="{FF2B5EF4-FFF2-40B4-BE49-F238E27FC236}">
                      <a16:creationId xmlns:a16="http://schemas.microsoft.com/office/drawing/2014/main" id="{19D98D15-725E-4363-9C45-913458B58BB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09" name="组合 13">
                <a:extLst>
                  <a:ext uri="{FF2B5EF4-FFF2-40B4-BE49-F238E27FC236}">
                    <a16:creationId xmlns:a16="http://schemas.microsoft.com/office/drawing/2014/main" id="{B899E555-E9DA-4B43-A03C-3071F21A541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7874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10" name="Freeform 11">
                  <a:extLst>
                    <a:ext uri="{FF2B5EF4-FFF2-40B4-BE49-F238E27FC236}">
                      <a16:creationId xmlns:a16="http://schemas.microsoft.com/office/drawing/2014/main" id="{B0680F01-931A-494B-9BDB-F149F12272F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11" name="Freeform 12">
                  <a:extLst>
                    <a:ext uri="{FF2B5EF4-FFF2-40B4-BE49-F238E27FC236}">
                      <a16:creationId xmlns:a16="http://schemas.microsoft.com/office/drawing/2014/main" id="{6C7D4FFA-2EED-44C3-A8BC-1D43BFAB5FB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12" name="组合 13">
                <a:extLst>
                  <a:ext uri="{FF2B5EF4-FFF2-40B4-BE49-F238E27FC236}">
                    <a16:creationId xmlns:a16="http://schemas.microsoft.com/office/drawing/2014/main" id="{640ED2A0-1BD5-4845-8E0C-499C7DFA76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0251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13" name="Freeform 11">
                  <a:extLst>
                    <a:ext uri="{FF2B5EF4-FFF2-40B4-BE49-F238E27FC236}">
                      <a16:creationId xmlns:a16="http://schemas.microsoft.com/office/drawing/2014/main" id="{355319C7-E858-411C-B933-703ECAB6AE9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14" name="Freeform 12">
                  <a:extLst>
                    <a:ext uri="{FF2B5EF4-FFF2-40B4-BE49-F238E27FC236}">
                      <a16:creationId xmlns:a16="http://schemas.microsoft.com/office/drawing/2014/main" id="{53396DFC-6631-4A36-872D-8BAF4319957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15" name="组合 13">
                <a:extLst>
                  <a:ext uri="{FF2B5EF4-FFF2-40B4-BE49-F238E27FC236}">
                    <a16:creationId xmlns:a16="http://schemas.microsoft.com/office/drawing/2014/main" id="{AFDB4926-4514-49EF-92D5-75D09F77F62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2628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16" name="Freeform 11">
                  <a:extLst>
                    <a:ext uri="{FF2B5EF4-FFF2-40B4-BE49-F238E27FC236}">
                      <a16:creationId xmlns:a16="http://schemas.microsoft.com/office/drawing/2014/main" id="{A1327D23-FAB1-4B78-8F48-CFCFE303B8F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17" name="Freeform 12">
                  <a:extLst>
                    <a:ext uri="{FF2B5EF4-FFF2-40B4-BE49-F238E27FC236}">
                      <a16:creationId xmlns:a16="http://schemas.microsoft.com/office/drawing/2014/main" id="{EE30FD88-3AB9-4EB7-BE19-281E879C267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grpSp>
          <p:nvGrpSpPr>
            <p:cNvPr id="518" name="组合 13">
              <a:extLst>
                <a:ext uri="{FF2B5EF4-FFF2-40B4-BE49-F238E27FC236}">
                  <a16:creationId xmlns:a16="http://schemas.microsoft.com/office/drawing/2014/main" id="{371C3DAE-93F2-48E2-A3CA-F4FA3F70FA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50049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519" name="Freeform 11">
                <a:extLst>
                  <a:ext uri="{FF2B5EF4-FFF2-40B4-BE49-F238E27FC236}">
                    <a16:creationId xmlns:a16="http://schemas.microsoft.com/office/drawing/2014/main" id="{AC2B69BB-401D-433F-8390-D0F1A31E1C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520" name="Freeform 12">
                <a:extLst>
                  <a:ext uri="{FF2B5EF4-FFF2-40B4-BE49-F238E27FC236}">
                    <a16:creationId xmlns:a16="http://schemas.microsoft.com/office/drawing/2014/main" id="{3FEC5518-0535-499B-892A-EE22F5ED1E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521" name="组合 13">
              <a:extLst>
                <a:ext uri="{FF2B5EF4-FFF2-40B4-BE49-F238E27FC236}">
                  <a16:creationId xmlns:a16="http://schemas.microsoft.com/office/drawing/2014/main" id="{335B4F9E-69B4-45ED-8251-938AA42E7A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97589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522" name="Freeform 11">
                <a:extLst>
                  <a:ext uri="{FF2B5EF4-FFF2-40B4-BE49-F238E27FC236}">
                    <a16:creationId xmlns:a16="http://schemas.microsoft.com/office/drawing/2014/main" id="{C892D2E3-F0F8-4BA4-9E78-CBA1F4B60AB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523" name="Freeform 12">
                <a:extLst>
                  <a:ext uri="{FF2B5EF4-FFF2-40B4-BE49-F238E27FC236}">
                    <a16:creationId xmlns:a16="http://schemas.microsoft.com/office/drawing/2014/main" id="{9AA907FB-6675-490B-88E5-88365EF5F2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524" name="组合 13">
              <a:extLst>
                <a:ext uri="{FF2B5EF4-FFF2-40B4-BE49-F238E27FC236}">
                  <a16:creationId xmlns:a16="http://schemas.microsoft.com/office/drawing/2014/main" id="{DAAB5152-7C4D-4BD4-A751-501337767F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68901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525" name="Freeform 11">
                <a:extLst>
                  <a:ext uri="{FF2B5EF4-FFF2-40B4-BE49-F238E27FC236}">
                    <a16:creationId xmlns:a16="http://schemas.microsoft.com/office/drawing/2014/main" id="{567C5FFF-8E20-438C-B44B-D760CD5D938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526" name="Freeform 12">
                <a:extLst>
                  <a:ext uri="{FF2B5EF4-FFF2-40B4-BE49-F238E27FC236}">
                    <a16:creationId xmlns:a16="http://schemas.microsoft.com/office/drawing/2014/main" id="{52886278-80F2-40A7-97AB-0E05914D9CD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527" name="组合 13">
              <a:extLst>
                <a:ext uri="{FF2B5EF4-FFF2-40B4-BE49-F238E27FC236}">
                  <a16:creationId xmlns:a16="http://schemas.microsoft.com/office/drawing/2014/main" id="{29CA88FE-4367-4957-8BB0-29367149B6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12078" y="821044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528" name="Freeform 11">
                <a:extLst>
                  <a:ext uri="{FF2B5EF4-FFF2-40B4-BE49-F238E27FC236}">
                    <a16:creationId xmlns:a16="http://schemas.microsoft.com/office/drawing/2014/main" id="{D36F676B-6398-42DC-9D96-0A7D91BE9B5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529" name="Freeform 12">
                <a:extLst>
                  <a:ext uri="{FF2B5EF4-FFF2-40B4-BE49-F238E27FC236}">
                    <a16:creationId xmlns:a16="http://schemas.microsoft.com/office/drawing/2014/main" id="{020A718A-0399-43F6-894D-4CC035A3F62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530" name="组合 13">
              <a:extLst>
                <a:ext uri="{FF2B5EF4-FFF2-40B4-BE49-F238E27FC236}">
                  <a16:creationId xmlns:a16="http://schemas.microsoft.com/office/drawing/2014/main" id="{7F0A0574-6B0B-4203-905C-71F7A0440F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21360" y="3134018"/>
              <a:ext cx="206095" cy="541088"/>
              <a:chOff x="2876868" y="2786058"/>
              <a:chExt cx="189738" cy="474345"/>
            </a:xfrm>
            <a:grpFill/>
            <a:effectLst/>
          </p:grpSpPr>
          <p:sp>
            <p:nvSpPr>
              <p:cNvPr id="531" name="Freeform 11">
                <a:extLst>
                  <a:ext uri="{FF2B5EF4-FFF2-40B4-BE49-F238E27FC236}">
                    <a16:creationId xmlns:a16="http://schemas.microsoft.com/office/drawing/2014/main" id="{3601D4C4-EB8F-42DB-8DDC-1E8EF7F5625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22969" y="2786058"/>
                <a:ext cx="88773" cy="9677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532" name="Freeform 12">
                <a:extLst>
                  <a:ext uri="{FF2B5EF4-FFF2-40B4-BE49-F238E27FC236}">
                    <a16:creationId xmlns:a16="http://schemas.microsoft.com/office/drawing/2014/main" id="{11378B12-62A3-463C-B160-45E8F83E10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76868" y="2893119"/>
                <a:ext cx="189738" cy="36728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sp>
          <p:nvSpPr>
            <p:cNvPr id="533" name="椭圆 532">
              <a:extLst>
                <a:ext uri="{FF2B5EF4-FFF2-40B4-BE49-F238E27FC236}">
                  <a16:creationId xmlns:a16="http://schemas.microsoft.com/office/drawing/2014/main" id="{98B52810-8102-4EF4-B510-CB0B017C1B9C}"/>
                </a:ext>
              </a:extLst>
            </p:cNvPr>
            <p:cNvSpPr/>
            <p:nvPr/>
          </p:nvSpPr>
          <p:spPr>
            <a:xfrm>
              <a:off x="5245058" y="1409575"/>
              <a:ext cx="1692052" cy="16920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内涵</a:t>
              </a:r>
            </a:p>
          </p:txBody>
        </p:sp>
        <p:grpSp>
          <p:nvGrpSpPr>
            <p:cNvPr id="537" name="组合 536">
              <a:extLst>
                <a:ext uri="{FF2B5EF4-FFF2-40B4-BE49-F238E27FC236}">
                  <a16:creationId xmlns:a16="http://schemas.microsoft.com/office/drawing/2014/main" id="{A21D1BB8-0CB0-4780-9EFB-7FF044FBD892}"/>
                </a:ext>
              </a:extLst>
            </p:cNvPr>
            <p:cNvGrpSpPr/>
            <p:nvPr/>
          </p:nvGrpSpPr>
          <p:grpSpPr>
            <a:xfrm>
              <a:off x="1429923" y="828570"/>
              <a:ext cx="1846908" cy="2854062"/>
              <a:chOff x="3398150" y="821044"/>
              <a:chExt cx="1846908" cy="2854062"/>
            </a:xfrm>
            <a:grpFill/>
          </p:grpSpPr>
          <p:grpSp>
            <p:nvGrpSpPr>
              <p:cNvPr id="538" name="组合 13">
                <a:extLst>
                  <a:ext uri="{FF2B5EF4-FFF2-40B4-BE49-F238E27FC236}">
                    <a16:creationId xmlns:a16="http://schemas.microsoft.com/office/drawing/2014/main" id="{3E7D807F-0143-4C5A-A971-0A803217C7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08" name="Freeform 11">
                  <a:extLst>
                    <a:ext uri="{FF2B5EF4-FFF2-40B4-BE49-F238E27FC236}">
                      <a16:creationId xmlns:a16="http://schemas.microsoft.com/office/drawing/2014/main" id="{E1112485-3A71-470C-A069-CC49BE41F2D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09" name="Freeform 12">
                  <a:extLst>
                    <a:ext uri="{FF2B5EF4-FFF2-40B4-BE49-F238E27FC236}">
                      <a16:creationId xmlns:a16="http://schemas.microsoft.com/office/drawing/2014/main" id="{A89177C7-244C-434B-89F1-3E9DC0A77C3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39" name="组合 13">
                <a:extLst>
                  <a:ext uri="{FF2B5EF4-FFF2-40B4-BE49-F238E27FC236}">
                    <a16:creationId xmlns:a16="http://schemas.microsoft.com/office/drawing/2014/main" id="{BB48FB8F-0D63-4522-8B53-43548EAD3BB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192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06" name="Freeform 11">
                  <a:extLst>
                    <a:ext uri="{FF2B5EF4-FFF2-40B4-BE49-F238E27FC236}">
                      <a16:creationId xmlns:a16="http://schemas.microsoft.com/office/drawing/2014/main" id="{4C74A1F4-879E-4C3C-AB2D-7187BA3B17E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07" name="Freeform 12">
                  <a:extLst>
                    <a:ext uri="{FF2B5EF4-FFF2-40B4-BE49-F238E27FC236}">
                      <a16:creationId xmlns:a16="http://schemas.microsoft.com/office/drawing/2014/main" id="{C59754C7-5FC7-4519-BD2C-A3409B338DE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0" name="组合 13">
                <a:extLst>
                  <a:ext uri="{FF2B5EF4-FFF2-40B4-BE49-F238E27FC236}">
                    <a16:creationId xmlns:a16="http://schemas.microsoft.com/office/drawing/2014/main" id="{7D6B0014-8968-46F7-A537-671E865D6B1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4568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04" name="Freeform 11">
                  <a:extLst>
                    <a:ext uri="{FF2B5EF4-FFF2-40B4-BE49-F238E27FC236}">
                      <a16:creationId xmlns:a16="http://schemas.microsoft.com/office/drawing/2014/main" id="{0150C0FC-B464-4126-A3B8-E6D09C630A9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05" name="Freeform 12">
                  <a:extLst>
                    <a:ext uri="{FF2B5EF4-FFF2-40B4-BE49-F238E27FC236}">
                      <a16:creationId xmlns:a16="http://schemas.microsoft.com/office/drawing/2014/main" id="{89E444F6-43BD-43ED-8EBC-0457DA8E4C7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1" name="组合 13">
                <a:extLst>
                  <a:ext uri="{FF2B5EF4-FFF2-40B4-BE49-F238E27FC236}">
                    <a16:creationId xmlns:a16="http://schemas.microsoft.com/office/drawing/2014/main" id="{26C4735A-14BA-4F39-AB10-8BA6B496B1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6945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02" name="Freeform 11">
                  <a:extLst>
                    <a:ext uri="{FF2B5EF4-FFF2-40B4-BE49-F238E27FC236}">
                      <a16:creationId xmlns:a16="http://schemas.microsoft.com/office/drawing/2014/main" id="{73E56501-E93D-4791-96D0-EBB364881D6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03" name="Freeform 12">
                  <a:extLst>
                    <a:ext uri="{FF2B5EF4-FFF2-40B4-BE49-F238E27FC236}">
                      <a16:creationId xmlns:a16="http://schemas.microsoft.com/office/drawing/2014/main" id="{DB3F4654-7810-47FD-BB0F-95ABAF6E860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2" name="组合 13">
                <a:extLst>
                  <a:ext uri="{FF2B5EF4-FFF2-40B4-BE49-F238E27FC236}">
                    <a16:creationId xmlns:a16="http://schemas.microsoft.com/office/drawing/2014/main" id="{336E38B3-1389-4D11-822E-36721574EDB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9322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00" name="Freeform 11">
                  <a:extLst>
                    <a:ext uri="{FF2B5EF4-FFF2-40B4-BE49-F238E27FC236}">
                      <a16:creationId xmlns:a16="http://schemas.microsoft.com/office/drawing/2014/main" id="{3411BF84-B3AE-4A21-A9D2-8A2D78F5A1A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01" name="Freeform 12">
                  <a:extLst>
                    <a:ext uri="{FF2B5EF4-FFF2-40B4-BE49-F238E27FC236}">
                      <a16:creationId xmlns:a16="http://schemas.microsoft.com/office/drawing/2014/main" id="{1C41DF98-C9A7-4DB0-8803-49CDEE2D5E6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3" name="组合 13">
                <a:extLst>
                  <a:ext uri="{FF2B5EF4-FFF2-40B4-BE49-F238E27FC236}">
                    <a16:creationId xmlns:a16="http://schemas.microsoft.com/office/drawing/2014/main" id="{309527F4-38F2-43B6-B68B-3AEB6AC0DFF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1699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98" name="Freeform 11">
                  <a:extLst>
                    <a:ext uri="{FF2B5EF4-FFF2-40B4-BE49-F238E27FC236}">
                      <a16:creationId xmlns:a16="http://schemas.microsoft.com/office/drawing/2014/main" id="{86F61991-804C-494E-BBBC-1148B101972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99" name="Freeform 12">
                  <a:extLst>
                    <a:ext uri="{FF2B5EF4-FFF2-40B4-BE49-F238E27FC236}">
                      <a16:creationId xmlns:a16="http://schemas.microsoft.com/office/drawing/2014/main" id="{679AD494-E51E-4114-9BD5-FC128E8CF75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4" name="组合 13">
                <a:extLst>
                  <a:ext uri="{FF2B5EF4-FFF2-40B4-BE49-F238E27FC236}">
                    <a16:creationId xmlns:a16="http://schemas.microsoft.com/office/drawing/2014/main" id="{E041D39B-2024-4447-BF9F-CAD195DFAB5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96" name="Freeform 11">
                  <a:extLst>
                    <a:ext uri="{FF2B5EF4-FFF2-40B4-BE49-F238E27FC236}">
                      <a16:creationId xmlns:a16="http://schemas.microsoft.com/office/drawing/2014/main" id="{C73A808B-1C84-47F8-B794-315F710F9C4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97" name="Freeform 12">
                  <a:extLst>
                    <a:ext uri="{FF2B5EF4-FFF2-40B4-BE49-F238E27FC236}">
                      <a16:creationId xmlns:a16="http://schemas.microsoft.com/office/drawing/2014/main" id="{614A4702-32A6-4DC1-B1A5-2C825A959DD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5" name="组合 13">
                <a:extLst>
                  <a:ext uri="{FF2B5EF4-FFF2-40B4-BE49-F238E27FC236}">
                    <a16:creationId xmlns:a16="http://schemas.microsoft.com/office/drawing/2014/main" id="{6C5CE28E-C460-4ABA-8B6B-6EA6451D4C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94" name="Freeform 11">
                  <a:extLst>
                    <a:ext uri="{FF2B5EF4-FFF2-40B4-BE49-F238E27FC236}">
                      <a16:creationId xmlns:a16="http://schemas.microsoft.com/office/drawing/2014/main" id="{43195756-7CCC-4829-8FF8-DAFC44FCFEA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95" name="Freeform 12">
                  <a:extLst>
                    <a:ext uri="{FF2B5EF4-FFF2-40B4-BE49-F238E27FC236}">
                      <a16:creationId xmlns:a16="http://schemas.microsoft.com/office/drawing/2014/main" id="{5E380F4A-C3E7-4951-9293-799F47362D1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6" name="组合 13">
                <a:extLst>
                  <a:ext uri="{FF2B5EF4-FFF2-40B4-BE49-F238E27FC236}">
                    <a16:creationId xmlns:a16="http://schemas.microsoft.com/office/drawing/2014/main" id="{93C2DEEB-63AB-48B5-B959-C3D0B0D5DD7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92" name="Freeform 11">
                  <a:extLst>
                    <a:ext uri="{FF2B5EF4-FFF2-40B4-BE49-F238E27FC236}">
                      <a16:creationId xmlns:a16="http://schemas.microsoft.com/office/drawing/2014/main" id="{FCB476DF-EEC4-4C23-80D3-ECBD708993D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93" name="Freeform 12">
                  <a:extLst>
                    <a:ext uri="{FF2B5EF4-FFF2-40B4-BE49-F238E27FC236}">
                      <a16:creationId xmlns:a16="http://schemas.microsoft.com/office/drawing/2014/main" id="{9493F3D1-5AE1-4989-88F2-A3A3FC29728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7" name="组合 13">
                <a:extLst>
                  <a:ext uri="{FF2B5EF4-FFF2-40B4-BE49-F238E27FC236}">
                    <a16:creationId xmlns:a16="http://schemas.microsoft.com/office/drawing/2014/main" id="{8504D748-D435-4856-B7FF-C4F74F42EE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90" name="Freeform 11">
                  <a:extLst>
                    <a:ext uri="{FF2B5EF4-FFF2-40B4-BE49-F238E27FC236}">
                      <a16:creationId xmlns:a16="http://schemas.microsoft.com/office/drawing/2014/main" id="{B0DA88DC-1D7D-41A6-9A21-D509CCB3C4B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91" name="Freeform 12">
                  <a:extLst>
                    <a:ext uri="{FF2B5EF4-FFF2-40B4-BE49-F238E27FC236}">
                      <a16:creationId xmlns:a16="http://schemas.microsoft.com/office/drawing/2014/main" id="{5365AF1E-076A-4AAA-B3E6-0A8FAB261E3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8" name="组合 13">
                <a:extLst>
                  <a:ext uri="{FF2B5EF4-FFF2-40B4-BE49-F238E27FC236}">
                    <a16:creationId xmlns:a16="http://schemas.microsoft.com/office/drawing/2014/main" id="{736652D1-87CA-4252-8C32-166A81F389A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88" name="Freeform 11">
                  <a:extLst>
                    <a:ext uri="{FF2B5EF4-FFF2-40B4-BE49-F238E27FC236}">
                      <a16:creationId xmlns:a16="http://schemas.microsoft.com/office/drawing/2014/main" id="{4A8EE5F3-346D-4CF2-8AE3-B35CF77997A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89" name="Freeform 12">
                  <a:extLst>
                    <a:ext uri="{FF2B5EF4-FFF2-40B4-BE49-F238E27FC236}">
                      <a16:creationId xmlns:a16="http://schemas.microsoft.com/office/drawing/2014/main" id="{3E03DD61-EF81-4876-A94B-E67F5432D99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49" name="组合 13">
                <a:extLst>
                  <a:ext uri="{FF2B5EF4-FFF2-40B4-BE49-F238E27FC236}">
                    <a16:creationId xmlns:a16="http://schemas.microsoft.com/office/drawing/2014/main" id="{6F9CC6D8-A7F9-4BB2-9D9E-DA2C266F45C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86" name="Freeform 11">
                  <a:extLst>
                    <a:ext uri="{FF2B5EF4-FFF2-40B4-BE49-F238E27FC236}">
                      <a16:creationId xmlns:a16="http://schemas.microsoft.com/office/drawing/2014/main" id="{ED2FBCA2-6B15-4B5B-A95B-721E7F60198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87" name="Freeform 12">
                  <a:extLst>
                    <a:ext uri="{FF2B5EF4-FFF2-40B4-BE49-F238E27FC236}">
                      <a16:creationId xmlns:a16="http://schemas.microsoft.com/office/drawing/2014/main" id="{B5E156D8-5B8F-497E-8D8C-DBC3AE2474D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0" name="组合 13">
                <a:extLst>
                  <a:ext uri="{FF2B5EF4-FFF2-40B4-BE49-F238E27FC236}">
                    <a16:creationId xmlns:a16="http://schemas.microsoft.com/office/drawing/2014/main" id="{54B42273-28DD-4CE9-B68A-93DAF4B282E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84" name="Freeform 11">
                  <a:extLst>
                    <a:ext uri="{FF2B5EF4-FFF2-40B4-BE49-F238E27FC236}">
                      <a16:creationId xmlns:a16="http://schemas.microsoft.com/office/drawing/2014/main" id="{2679BB11-1AC5-47A1-80CF-EC17516F041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85" name="Freeform 12">
                  <a:extLst>
                    <a:ext uri="{FF2B5EF4-FFF2-40B4-BE49-F238E27FC236}">
                      <a16:creationId xmlns:a16="http://schemas.microsoft.com/office/drawing/2014/main" id="{24F2F2E1-8B5B-4907-8D2D-CA50698885B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1" name="组合 13">
                <a:extLst>
                  <a:ext uri="{FF2B5EF4-FFF2-40B4-BE49-F238E27FC236}">
                    <a16:creationId xmlns:a16="http://schemas.microsoft.com/office/drawing/2014/main" id="{AAA71EBA-DE8D-40D1-9083-8CB23CC48B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82" name="Freeform 11">
                  <a:extLst>
                    <a:ext uri="{FF2B5EF4-FFF2-40B4-BE49-F238E27FC236}">
                      <a16:creationId xmlns:a16="http://schemas.microsoft.com/office/drawing/2014/main" id="{2286F52C-703F-4158-B1A0-2FE671569AF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83" name="Freeform 12">
                  <a:extLst>
                    <a:ext uri="{FF2B5EF4-FFF2-40B4-BE49-F238E27FC236}">
                      <a16:creationId xmlns:a16="http://schemas.microsoft.com/office/drawing/2014/main" id="{41E5BD4B-4AAF-4BB0-8E5E-41C1E042F45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2" name="组合 13">
                <a:extLst>
                  <a:ext uri="{FF2B5EF4-FFF2-40B4-BE49-F238E27FC236}">
                    <a16:creationId xmlns:a16="http://schemas.microsoft.com/office/drawing/2014/main" id="{CCF40367-E2B4-4B75-96C0-23EE6601D54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80" name="Freeform 11">
                  <a:extLst>
                    <a:ext uri="{FF2B5EF4-FFF2-40B4-BE49-F238E27FC236}">
                      <a16:creationId xmlns:a16="http://schemas.microsoft.com/office/drawing/2014/main" id="{E74447C8-186A-4369-9F19-A07D2E6C350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81" name="Freeform 12">
                  <a:extLst>
                    <a:ext uri="{FF2B5EF4-FFF2-40B4-BE49-F238E27FC236}">
                      <a16:creationId xmlns:a16="http://schemas.microsoft.com/office/drawing/2014/main" id="{2A260CA5-2A26-4A09-9F5B-51CC6EFE695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3" name="组合 13">
                <a:extLst>
                  <a:ext uri="{FF2B5EF4-FFF2-40B4-BE49-F238E27FC236}">
                    <a16:creationId xmlns:a16="http://schemas.microsoft.com/office/drawing/2014/main" id="{AE25EF05-292A-4217-9BAE-6566FD49B0D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78" name="Freeform 11">
                  <a:extLst>
                    <a:ext uri="{FF2B5EF4-FFF2-40B4-BE49-F238E27FC236}">
                      <a16:creationId xmlns:a16="http://schemas.microsoft.com/office/drawing/2014/main" id="{FCD3891A-64F6-4AAB-A830-92ADFBE310C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79" name="Freeform 12">
                  <a:extLst>
                    <a:ext uri="{FF2B5EF4-FFF2-40B4-BE49-F238E27FC236}">
                      <a16:creationId xmlns:a16="http://schemas.microsoft.com/office/drawing/2014/main" id="{90E694DD-D416-45EB-BB15-7BD9FD89E5A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4" name="组合 13">
                <a:extLst>
                  <a:ext uri="{FF2B5EF4-FFF2-40B4-BE49-F238E27FC236}">
                    <a16:creationId xmlns:a16="http://schemas.microsoft.com/office/drawing/2014/main" id="{6CD199BE-A26D-4D4D-96D5-F1C493D32B4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76" name="Freeform 11">
                  <a:extLst>
                    <a:ext uri="{FF2B5EF4-FFF2-40B4-BE49-F238E27FC236}">
                      <a16:creationId xmlns:a16="http://schemas.microsoft.com/office/drawing/2014/main" id="{E174891F-D489-4F32-95A6-03BFDCB8653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77" name="Freeform 12">
                  <a:extLst>
                    <a:ext uri="{FF2B5EF4-FFF2-40B4-BE49-F238E27FC236}">
                      <a16:creationId xmlns:a16="http://schemas.microsoft.com/office/drawing/2014/main" id="{1C2AD32E-8097-4C72-9921-69FF325E456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5" name="组合 13">
                <a:extLst>
                  <a:ext uri="{FF2B5EF4-FFF2-40B4-BE49-F238E27FC236}">
                    <a16:creationId xmlns:a16="http://schemas.microsoft.com/office/drawing/2014/main" id="{5BAE4EDD-3CC7-464D-8D00-F4F0CFE7945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74" name="Freeform 11">
                  <a:extLst>
                    <a:ext uri="{FF2B5EF4-FFF2-40B4-BE49-F238E27FC236}">
                      <a16:creationId xmlns:a16="http://schemas.microsoft.com/office/drawing/2014/main" id="{EEC88FCF-DC34-4F8B-97B6-DEFAAEDA334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75" name="Freeform 12">
                  <a:extLst>
                    <a:ext uri="{FF2B5EF4-FFF2-40B4-BE49-F238E27FC236}">
                      <a16:creationId xmlns:a16="http://schemas.microsoft.com/office/drawing/2014/main" id="{4729E0BC-880F-4420-93F3-2CCB52497DF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6" name="组合 13">
                <a:extLst>
                  <a:ext uri="{FF2B5EF4-FFF2-40B4-BE49-F238E27FC236}">
                    <a16:creationId xmlns:a16="http://schemas.microsoft.com/office/drawing/2014/main" id="{41E72AE0-6DC5-411D-934A-EE59F2C499F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0743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72" name="Freeform 11">
                  <a:extLst>
                    <a:ext uri="{FF2B5EF4-FFF2-40B4-BE49-F238E27FC236}">
                      <a16:creationId xmlns:a16="http://schemas.microsoft.com/office/drawing/2014/main" id="{876B784F-B5BC-4878-AF13-698BB58F20A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73" name="Freeform 12">
                  <a:extLst>
                    <a:ext uri="{FF2B5EF4-FFF2-40B4-BE49-F238E27FC236}">
                      <a16:creationId xmlns:a16="http://schemas.microsoft.com/office/drawing/2014/main" id="{8254EC87-3BAD-4982-81E8-F08C7194E46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7" name="组合 13">
                <a:extLst>
                  <a:ext uri="{FF2B5EF4-FFF2-40B4-BE49-F238E27FC236}">
                    <a16:creationId xmlns:a16="http://schemas.microsoft.com/office/drawing/2014/main" id="{A8BB9FF7-21D5-46E7-BEFC-546D3DD9285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120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70" name="Freeform 11">
                  <a:extLst>
                    <a:ext uri="{FF2B5EF4-FFF2-40B4-BE49-F238E27FC236}">
                      <a16:creationId xmlns:a16="http://schemas.microsoft.com/office/drawing/2014/main" id="{2457D591-6473-432B-911E-E0CC03EA205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71" name="Freeform 12">
                  <a:extLst>
                    <a:ext uri="{FF2B5EF4-FFF2-40B4-BE49-F238E27FC236}">
                      <a16:creationId xmlns:a16="http://schemas.microsoft.com/office/drawing/2014/main" id="{1CCA0785-5A74-4D03-AA66-F61C378A189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8" name="组合 13">
                <a:extLst>
                  <a:ext uri="{FF2B5EF4-FFF2-40B4-BE49-F238E27FC236}">
                    <a16:creationId xmlns:a16="http://schemas.microsoft.com/office/drawing/2014/main" id="{92FC6385-F0D0-4FAA-BE44-AD738A148DB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97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68" name="Freeform 11">
                  <a:extLst>
                    <a:ext uri="{FF2B5EF4-FFF2-40B4-BE49-F238E27FC236}">
                      <a16:creationId xmlns:a16="http://schemas.microsoft.com/office/drawing/2014/main" id="{3B9C2CF8-2A55-4E42-AA7B-73FFE502ED5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69" name="Freeform 12">
                  <a:extLst>
                    <a:ext uri="{FF2B5EF4-FFF2-40B4-BE49-F238E27FC236}">
                      <a16:creationId xmlns:a16="http://schemas.microsoft.com/office/drawing/2014/main" id="{4AC4BC55-D9C8-4BE1-8572-AAEB8D8E4C2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59" name="组合 13">
                <a:extLst>
                  <a:ext uri="{FF2B5EF4-FFF2-40B4-BE49-F238E27FC236}">
                    <a16:creationId xmlns:a16="http://schemas.microsoft.com/office/drawing/2014/main" id="{FF7D5CEF-23F3-40B6-AB9A-B77C63C699A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7874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66" name="Freeform 11">
                  <a:extLst>
                    <a:ext uri="{FF2B5EF4-FFF2-40B4-BE49-F238E27FC236}">
                      <a16:creationId xmlns:a16="http://schemas.microsoft.com/office/drawing/2014/main" id="{C4ACA899-2663-4E73-B5F8-6ADB1E123A1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67" name="Freeform 12">
                  <a:extLst>
                    <a:ext uri="{FF2B5EF4-FFF2-40B4-BE49-F238E27FC236}">
                      <a16:creationId xmlns:a16="http://schemas.microsoft.com/office/drawing/2014/main" id="{3AAC732E-4D90-40F8-B987-90C68DFB175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60" name="组合 13">
                <a:extLst>
                  <a:ext uri="{FF2B5EF4-FFF2-40B4-BE49-F238E27FC236}">
                    <a16:creationId xmlns:a16="http://schemas.microsoft.com/office/drawing/2014/main" id="{9A587999-CDD3-45F3-8E7F-A5CA1D00688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0251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64" name="Freeform 11">
                  <a:extLst>
                    <a:ext uri="{FF2B5EF4-FFF2-40B4-BE49-F238E27FC236}">
                      <a16:creationId xmlns:a16="http://schemas.microsoft.com/office/drawing/2014/main" id="{FD41EC86-B143-43FA-9EE9-AB04B9692B0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65" name="Freeform 12">
                  <a:extLst>
                    <a:ext uri="{FF2B5EF4-FFF2-40B4-BE49-F238E27FC236}">
                      <a16:creationId xmlns:a16="http://schemas.microsoft.com/office/drawing/2014/main" id="{425DC9BE-3AB6-4FA1-97F0-65C606BAC6B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561" name="组合 13">
                <a:extLst>
                  <a:ext uri="{FF2B5EF4-FFF2-40B4-BE49-F238E27FC236}">
                    <a16:creationId xmlns:a16="http://schemas.microsoft.com/office/drawing/2014/main" id="{5671C776-2D88-4B53-8D1B-B1AFDCA8485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2628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562" name="Freeform 11">
                  <a:extLst>
                    <a:ext uri="{FF2B5EF4-FFF2-40B4-BE49-F238E27FC236}">
                      <a16:creationId xmlns:a16="http://schemas.microsoft.com/office/drawing/2014/main" id="{56CB9B3F-BCA1-43E9-9BB0-D6A7DCED4B5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63" name="Freeform 12">
                  <a:extLst>
                    <a:ext uri="{FF2B5EF4-FFF2-40B4-BE49-F238E27FC236}">
                      <a16:creationId xmlns:a16="http://schemas.microsoft.com/office/drawing/2014/main" id="{4A510A12-DBED-4A97-8DB3-C56D1A8D360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grpSp>
          <p:nvGrpSpPr>
            <p:cNvPr id="610" name="组合 609">
              <a:extLst>
                <a:ext uri="{FF2B5EF4-FFF2-40B4-BE49-F238E27FC236}">
                  <a16:creationId xmlns:a16="http://schemas.microsoft.com/office/drawing/2014/main" id="{D1FB091B-9738-42F8-93BE-60BCC78033D2}"/>
                </a:ext>
              </a:extLst>
            </p:cNvPr>
            <p:cNvGrpSpPr/>
            <p:nvPr/>
          </p:nvGrpSpPr>
          <p:grpSpPr>
            <a:xfrm>
              <a:off x="-523752" y="828570"/>
              <a:ext cx="1846908" cy="2854062"/>
              <a:chOff x="3398150" y="821044"/>
              <a:chExt cx="1846908" cy="2854062"/>
            </a:xfrm>
            <a:grpFill/>
          </p:grpSpPr>
          <p:grpSp>
            <p:nvGrpSpPr>
              <p:cNvPr id="611" name="组合 13">
                <a:extLst>
                  <a:ext uri="{FF2B5EF4-FFF2-40B4-BE49-F238E27FC236}">
                    <a16:creationId xmlns:a16="http://schemas.microsoft.com/office/drawing/2014/main" id="{F869F6ED-A2DF-4FF6-8269-27E8C91E56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81" name="Freeform 11">
                  <a:extLst>
                    <a:ext uri="{FF2B5EF4-FFF2-40B4-BE49-F238E27FC236}">
                      <a16:creationId xmlns:a16="http://schemas.microsoft.com/office/drawing/2014/main" id="{2A902439-D414-4134-944D-22A3C1668B6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82" name="Freeform 12">
                  <a:extLst>
                    <a:ext uri="{FF2B5EF4-FFF2-40B4-BE49-F238E27FC236}">
                      <a16:creationId xmlns:a16="http://schemas.microsoft.com/office/drawing/2014/main" id="{FD383488-BFF5-40F1-8064-34CEE745C2D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12" name="组合 13">
                <a:extLst>
                  <a:ext uri="{FF2B5EF4-FFF2-40B4-BE49-F238E27FC236}">
                    <a16:creationId xmlns:a16="http://schemas.microsoft.com/office/drawing/2014/main" id="{4E39235E-AE4E-48A7-8C96-C798230F8A6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192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79" name="Freeform 11">
                  <a:extLst>
                    <a:ext uri="{FF2B5EF4-FFF2-40B4-BE49-F238E27FC236}">
                      <a16:creationId xmlns:a16="http://schemas.microsoft.com/office/drawing/2014/main" id="{F11E3DA2-2B8D-46FE-A80A-59A6F7DEB72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80" name="Freeform 12">
                  <a:extLst>
                    <a:ext uri="{FF2B5EF4-FFF2-40B4-BE49-F238E27FC236}">
                      <a16:creationId xmlns:a16="http://schemas.microsoft.com/office/drawing/2014/main" id="{526459EB-2FA1-4AA6-9327-54CA79582B8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13" name="组合 13">
                <a:extLst>
                  <a:ext uri="{FF2B5EF4-FFF2-40B4-BE49-F238E27FC236}">
                    <a16:creationId xmlns:a16="http://schemas.microsoft.com/office/drawing/2014/main" id="{D9F96196-75F2-4DFA-A359-088B892D5DF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4568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77" name="Freeform 11">
                  <a:extLst>
                    <a:ext uri="{FF2B5EF4-FFF2-40B4-BE49-F238E27FC236}">
                      <a16:creationId xmlns:a16="http://schemas.microsoft.com/office/drawing/2014/main" id="{E1A6B19E-FCB0-4FD0-AE5C-5B98BDC5C01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78" name="Freeform 12">
                  <a:extLst>
                    <a:ext uri="{FF2B5EF4-FFF2-40B4-BE49-F238E27FC236}">
                      <a16:creationId xmlns:a16="http://schemas.microsoft.com/office/drawing/2014/main" id="{068B967A-0557-456D-836B-F75956CCC1F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14" name="组合 13">
                <a:extLst>
                  <a:ext uri="{FF2B5EF4-FFF2-40B4-BE49-F238E27FC236}">
                    <a16:creationId xmlns:a16="http://schemas.microsoft.com/office/drawing/2014/main" id="{D25BF8C6-FEB1-4369-AA13-76CF26185D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6945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75" name="Freeform 11">
                  <a:extLst>
                    <a:ext uri="{FF2B5EF4-FFF2-40B4-BE49-F238E27FC236}">
                      <a16:creationId xmlns:a16="http://schemas.microsoft.com/office/drawing/2014/main" id="{6E1C31D6-0B05-4B27-867C-2B3FB378EF9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76" name="Freeform 12">
                  <a:extLst>
                    <a:ext uri="{FF2B5EF4-FFF2-40B4-BE49-F238E27FC236}">
                      <a16:creationId xmlns:a16="http://schemas.microsoft.com/office/drawing/2014/main" id="{D18E8A1A-45FE-45F2-8883-B54C03CCF3C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15" name="组合 13">
                <a:extLst>
                  <a:ext uri="{FF2B5EF4-FFF2-40B4-BE49-F238E27FC236}">
                    <a16:creationId xmlns:a16="http://schemas.microsoft.com/office/drawing/2014/main" id="{396DEF68-D1AE-4572-879A-0B4535ECE86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9322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73" name="Freeform 11">
                  <a:extLst>
                    <a:ext uri="{FF2B5EF4-FFF2-40B4-BE49-F238E27FC236}">
                      <a16:creationId xmlns:a16="http://schemas.microsoft.com/office/drawing/2014/main" id="{DD332ECF-CAD5-4126-B337-6FA4BED9FDE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74" name="Freeform 12">
                  <a:extLst>
                    <a:ext uri="{FF2B5EF4-FFF2-40B4-BE49-F238E27FC236}">
                      <a16:creationId xmlns:a16="http://schemas.microsoft.com/office/drawing/2014/main" id="{7A99485A-9582-47E9-AC47-CCBE94ECD28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16" name="组合 13">
                <a:extLst>
                  <a:ext uri="{FF2B5EF4-FFF2-40B4-BE49-F238E27FC236}">
                    <a16:creationId xmlns:a16="http://schemas.microsoft.com/office/drawing/2014/main" id="{918532FC-4730-4826-912F-61FB9CA9CA3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1699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71" name="Freeform 11">
                  <a:extLst>
                    <a:ext uri="{FF2B5EF4-FFF2-40B4-BE49-F238E27FC236}">
                      <a16:creationId xmlns:a16="http://schemas.microsoft.com/office/drawing/2014/main" id="{0F402DC0-9E9B-484A-824B-422E117DBCD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72" name="Freeform 12">
                  <a:extLst>
                    <a:ext uri="{FF2B5EF4-FFF2-40B4-BE49-F238E27FC236}">
                      <a16:creationId xmlns:a16="http://schemas.microsoft.com/office/drawing/2014/main" id="{12E007E7-10A7-424A-B07E-2A349393D96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17" name="组合 13">
                <a:extLst>
                  <a:ext uri="{FF2B5EF4-FFF2-40B4-BE49-F238E27FC236}">
                    <a16:creationId xmlns:a16="http://schemas.microsoft.com/office/drawing/2014/main" id="{74E5457E-D194-4C0F-82DE-BDD38AB6503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69" name="Freeform 11">
                  <a:extLst>
                    <a:ext uri="{FF2B5EF4-FFF2-40B4-BE49-F238E27FC236}">
                      <a16:creationId xmlns:a16="http://schemas.microsoft.com/office/drawing/2014/main" id="{2E1A6339-7C72-4577-ABDF-5895F6F7132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70" name="Freeform 12">
                  <a:extLst>
                    <a:ext uri="{FF2B5EF4-FFF2-40B4-BE49-F238E27FC236}">
                      <a16:creationId xmlns:a16="http://schemas.microsoft.com/office/drawing/2014/main" id="{1B709C25-AAEF-4AB9-9DE0-F9A9077816C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18" name="组合 13">
                <a:extLst>
                  <a:ext uri="{FF2B5EF4-FFF2-40B4-BE49-F238E27FC236}">
                    <a16:creationId xmlns:a16="http://schemas.microsoft.com/office/drawing/2014/main" id="{2E83CDD4-036B-4FA0-9723-40856364A7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67" name="Freeform 11">
                  <a:extLst>
                    <a:ext uri="{FF2B5EF4-FFF2-40B4-BE49-F238E27FC236}">
                      <a16:creationId xmlns:a16="http://schemas.microsoft.com/office/drawing/2014/main" id="{20C12EED-B48A-4EC5-9EBA-4B0E7CF8B6C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68" name="Freeform 12">
                  <a:extLst>
                    <a:ext uri="{FF2B5EF4-FFF2-40B4-BE49-F238E27FC236}">
                      <a16:creationId xmlns:a16="http://schemas.microsoft.com/office/drawing/2014/main" id="{0C9184C1-2F59-45E3-A702-387CAE18744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19" name="组合 13">
                <a:extLst>
                  <a:ext uri="{FF2B5EF4-FFF2-40B4-BE49-F238E27FC236}">
                    <a16:creationId xmlns:a16="http://schemas.microsoft.com/office/drawing/2014/main" id="{0936A9B4-DD38-474C-9B57-EFB0B760AFC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65" name="Freeform 11">
                  <a:extLst>
                    <a:ext uri="{FF2B5EF4-FFF2-40B4-BE49-F238E27FC236}">
                      <a16:creationId xmlns:a16="http://schemas.microsoft.com/office/drawing/2014/main" id="{80B289DA-5F59-4236-A15A-42C5512409A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66" name="Freeform 12">
                  <a:extLst>
                    <a:ext uri="{FF2B5EF4-FFF2-40B4-BE49-F238E27FC236}">
                      <a16:creationId xmlns:a16="http://schemas.microsoft.com/office/drawing/2014/main" id="{2990C342-BB3F-48C9-8D9D-B0440F71F48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0" name="组合 13">
                <a:extLst>
                  <a:ext uri="{FF2B5EF4-FFF2-40B4-BE49-F238E27FC236}">
                    <a16:creationId xmlns:a16="http://schemas.microsoft.com/office/drawing/2014/main" id="{3D68ECF8-B95A-4568-B6F4-EB16FEDD65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63" name="Freeform 11">
                  <a:extLst>
                    <a:ext uri="{FF2B5EF4-FFF2-40B4-BE49-F238E27FC236}">
                      <a16:creationId xmlns:a16="http://schemas.microsoft.com/office/drawing/2014/main" id="{42A2C05F-7153-43CC-9CAA-CC9D0478482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64" name="Freeform 12">
                  <a:extLst>
                    <a:ext uri="{FF2B5EF4-FFF2-40B4-BE49-F238E27FC236}">
                      <a16:creationId xmlns:a16="http://schemas.microsoft.com/office/drawing/2014/main" id="{2D9DC1BF-3BFA-4136-8536-97B5D5A1F23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1" name="组合 13">
                <a:extLst>
                  <a:ext uri="{FF2B5EF4-FFF2-40B4-BE49-F238E27FC236}">
                    <a16:creationId xmlns:a16="http://schemas.microsoft.com/office/drawing/2014/main" id="{C1C54014-D0EE-486C-B520-47ADB2533AA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61" name="Freeform 11">
                  <a:extLst>
                    <a:ext uri="{FF2B5EF4-FFF2-40B4-BE49-F238E27FC236}">
                      <a16:creationId xmlns:a16="http://schemas.microsoft.com/office/drawing/2014/main" id="{26B69402-D159-4076-8A07-EB56459DA2E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62" name="Freeform 12">
                  <a:extLst>
                    <a:ext uri="{FF2B5EF4-FFF2-40B4-BE49-F238E27FC236}">
                      <a16:creationId xmlns:a16="http://schemas.microsoft.com/office/drawing/2014/main" id="{A1A6D2CA-B6E0-437E-ADA8-8A5B26D15CB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2" name="组合 13">
                <a:extLst>
                  <a:ext uri="{FF2B5EF4-FFF2-40B4-BE49-F238E27FC236}">
                    <a16:creationId xmlns:a16="http://schemas.microsoft.com/office/drawing/2014/main" id="{3234B2DE-953D-4204-88D7-B62653C253C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59" name="Freeform 11">
                  <a:extLst>
                    <a:ext uri="{FF2B5EF4-FFF2-40B4-BE49-F238E27FC236}">
                      <a16:creationId xmlns:a16="http://schemas.microsoft.com/office/drawing/2014/main" id="{4D886A28-49DA-4D90-BBDD-F2C48C5CADD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60" name="Freeform 12">
                  <a:extLst>
                    <a:ext uri="{FF2B5EF4-FFF2-40B4-BE49-F238E27FC236}">
                      <a16:creationId xmlns:a16="http://schemas.microsoft.com/office/drawing/2014/main" id="{55E56415-6C20-4F8B-95A4-85791910EF9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3" name="组合 13">
                <a:extLst>
                  <a:ext uri="{FF2B5EF4-FFF2-40B4-BE49-F238E27FC236}">
                    <a16:creationId xmlns:a16="http://schemas.microsoft.com/office/drawing/2014/main" id="{AD4D889C-E645-49B3-ABFC-2B6C96C2D2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57" name="Freeform 11">
                  <a:extLst>
                    <a:ext uri="{FF2B5EF4-FFF2-40B4-BE49-F238E27FC236}">
                      <a16:creationId xmlns:a16="http://schemas.microsoft.com/office/drawing/2014/main" id="{79CDEEC7-400F-4D1B-84CF-8D716FF6E6E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58" name="Freeform 12">
                  <a:extLst>
                    <a:ext uri="{FF2B5EF4-FFF2-40B4-BE49-F238E27FC236}">
                      <a16:creationId xmlns:a16="http://schemas.microsoft.com/office/drawing/2014/main" id="{573831EB-1209-418F-ABCA-2549BAA7DFA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4" name="组合 13">
                <a:extLst>
                  <a:ext uri="{FF2B5EF4-FFF2-40B4-BE49-F238E27FC236}">
                    <a16:creationId xmlns:a16="http://schemas.microsoft.com/office/drawing/2014/main" id="{8F3C2118-A994-4C7C-8A16-021D2D4BB5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55" name="Freeform 11">
                  <a:extLst>
                    <a:ext uri="{FF2B5EF4-FFF2-40B4-BE49-F238E27FC236}">
                      <a16:creationId xmlns:a16="http://schemas.microsoft.com/office/drawing/2014/main" id="{7DDA198A-3852-43F1-85FB-0788646F243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56" name="Freeform 12">
                  <a:extLst>
                    <a:ext uri="{FF2B5EF4-FFF2-40B4-BE49-F238E27FC236}">
                      <a16:creationId xmlns:a16="http://schemas.microsoft.com/office/drawing/2014/main" id="{82C1439B-C717-4D5A-B47B-DC144C7619F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5" name="组合 13">
                <a:extLst>
                  <a:ext uri="{FF2B5EF4-FFF2-40B4-BE49-F238E27FC236}">
                    <a16:creationId xmlns:a16="http://schemas.microsoft.com/office/drawing/2014/main" id="{F8B9F6BC-B5C3-49C8-9242-128D98795FF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53" name="Freeform 11">
                  <a:extLst>
                    <a:ext uri="{FF2B5EF4-FFF2-40B4-BE49-F238E27FC236}">
                      <a16:creationId xmlns:a16="http://schemas.microsoft.com/office/drawing/2014/main" id="{C45CFFD1-2C8E-4BB7-8396-D85977BBF1C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54" name="Freeform 12">
                  <a:extLst>
                    <a:ext uri="{FF2B5EF4-FFF2-40B4-BE49-F238E27FC236}">
                      <a16:creationId xmlns:a16="http://schemas.microsoft.com/office/drawing/2014/main" id="{63B48A27-5EDA-49CF-8B4A-9FD6A02D718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6" name="组合 13">
                <a:extLst>
                  <a:ext uri="{FF2B5EF4-FFF2-40B4-BE49-F238E27FC236}">
                    <a16:creationId xmlns:a16="http://schemas.microsoft.com/office/drawing/2014/main" id="{CA17F671-9FEB-4F73-81A6-1CFB3D0C67A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51" name="Freeform 11">
                  <a:extLst>
                    <a:ext uri="{FF2B5EF4-FFF2-40B4-BE49-F238E27FC236}">
                      <a16:creationId xmlns:a16="http://schemas.microsoft.com/office/drawing/2014/main" id="{9E6806DB-9CE8-4A35-B870-2AEC52E7E56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52" name="Freeform 12">
                  <a:extLst>
                    <a:ext uri="{FF2B5EF4-FFF2-40B4-BE49-F238E27FC236}">
                      <a16:creationId xmlns:a16="http://schemas.microsoft.com/office/drawing/2014/main" id="{7D66ED18-B3AB-47E7-AA7C-4E21726C25E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7" name="组合 13">
                <a:extLst>
                  <a:ext uri="{FF2B5EF4-FFF2-40B4-BE49-F238E27FC236}">
                    <a16:creationId xmlns:a16="http://schemas.microsoft.com/office/drawing/2014/main" id="{2BE19973-3F5F-4F7B-A30F-064BD70F0B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49" name="Freeform 11">
                  <a:extLst>
                    <a:ext uri="{FF2B5EF4-FFF2-40B4-BE49-F238E27FC236}">
                      <a16:creationId xmlns:a16="http://schemas.microsoft.com/office/drawing/2014/main" id="{66D55273-B9AE-44D2-9A98-E7CD8E22DA6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50" name="Freeform 12">
                  <a:extLst>
                    <a:ext uri="{FF2B5EF4-FFF2-40B4-BE49-F238E27FC236}">
                      <a16:creationId xmlns:a16="http://schemas.microsoft.com/office/drawing/2014/main" id="{14F804D2-90CE-4FC9-8838-495AECD67B3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8" name="组合 13">
                <a:extLst>
                  <a:ext uri="{FF2B5EF4-FFF2-40B4-BE49-F238E27FC236}">
                    <a16:creationId xmlns:a16="http://schemas.microsoft.com/office/drawing/2014/main" id="{DA905B78-1470-4098-A569-3C93091CED3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47" name="Freeform 11">
                  <a:extLst>
                    <a:ext uri="{FF2B5EF4-FFF2-40B4-BE49-F238E27FC236}">
                      <a16:creationId xmlns:a16="http://schemas.microsoft.com/office/drawing/2014/main" id="{45B49CF5-AAD4-410E-9030-E971C85B465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48" name="Freeform 12">
                  <a:extLst>
                    <a:ext uri="{FF2B5EF4-FFF2-40B4-BE49-F238E27FC236}">
                      <a16:creationId xmlns:a16="http://schemas.microsoft.com/office/drawing/2014/main" id="{01E695A2-9F24-4910-83B8-DC2AEF5204A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29" name="组合 13">
                <a:extLst>
                  <a:ext uri="{FF2B5EF4-FFF2-40B4-BE49-F238E27FC236}">
                    <a16:creationId xmlns:a16="http://schemas.microsoft.com/office/drawing/2014/main" id="{3DE54A1B-0795-4946-996D-7045F272405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0743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45" name="Freeform 11">
                  <a:extLst>
                    <a:ext uri="{FF2B5EF4-FFF2-40B4-BE49-F238E27FC236}">
                      <a16:creationId xmlns:a16="http://schemas.microsoft.com/office/drawing/2014/main" id="{679AF4E7-13F6-465E-9C0C-BB0E6DCDF88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46" name="Freeform 12">
                  <a:extLst>
                    <a:ext uri="{FF2B5EF4-FFF2-40B4-BE49-F238E27FC236}">
                      <a16:creationId xmlns:a16="http://schemas.microsoft.com/office/drawing/2014/main" id="{DBD36D6A-AA85-4A2B-9D55-8813D83D475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30" name="组合 13">
                <a:extLst>
                  <a:ext uri="{FF2B5EF4-FFF2-40B4-BE49-F238E27FC236}">
                    <a16:creationId xmlns:a16="http://schemas.microsoft.com/office/drawing/2014/main" id="{A20CF50C-A4E7-4CAA-A811-38F0C9C4F98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120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43" name="Freeform 11">
                  <a:extLst>
                    <a:ext uri="{FF2B5EF4-FFF2-40B4-BE49-F238E27FC236}">
                      <a16:creationId xmlns:a16="http://schemas.microsoft.com/office/drawing/2014/main" id="{750A3808-B10D-4380-AE04-49A102A25AB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44" name="Freeform 12">
                  <a:extLst>
                    <a:ext uri="{FF2B5EF4-FFF2-40B4-BE49-F238E27FC236}">
                      <a16:creationId xmlns:a16="http://schemas.microsoft.com/office/drawing/2014/main" id="{F8F10964-9118-4B54-893D-F440C1A3067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31" name="组合 13">
                <a:extLst>
                  <a:ext uri="{FF2B5EF4-FFF2-40B4-BE49-F238E27FC236}">
                    <a16:creationId xmlns:a16="http://schemas.microsoft.com/office/drawing/2014/main" id="{29B255EE-084B-4867-80CB-BF62B97FAB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97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41" name="Freeform 11">
                  <a:extLst>
                    <a:ext uri="{FF2B5EF4-FFF2-40B4-BE49-F238E27FC236}">
                      <a16:creationId xmlns:a16="http://schemas.microsoft.com/office/drawing/2014/main" id="{69B1455D-3104-465D-84EB-D113C4D9B32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42" name="Freeform 12">
                  <a:extLst>
                    <a:ext uri="{FF2B5EF4-FFF2-40B4-BE49-F238E27FC236}">
                      <a16:creationId xmlns:a16="http://schemas.microsoft.com/office/drawing/2014/main" id="{4ABFD192-2F0F-4CF8-8BF8-4AA95D144D2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32" name="组合 13">
                <a:extLst>
                  <a:ext uri="{FF2B5EF4-FFF2-40B4-BE49-F238E27FC236}">
                    <a16:creationId xmlns:a16="http://schemas.microsoft.com/office/drawing/2014/main" id="{7EC7852C-03FE-419A-9568-2BA4D71415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7874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39" name="Freeform 11">
                  <a:extLst>
                    <a:ext uri="{FF2B5EF4-FFF2-40B4-BE49-F238E27FC236}">
                      <a16:creationId xmlns:a16="http://schemas.microsoft.com/office/drawing/2014/main" id="{DAECEA60-BC3A-4FDB-A589-1EF08587140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40" name="Freeform 12">
                  <a:extLst>
                    <a:ext uri="{FF2B5EF4-FFF2-40B4-BE49-F238E27FC236}">
                      <a16:creationId xmlns:a16="http://schemas.microsoft.com/office/drawing/2014/main" id="{7ED58FA4-789D-490A-8A81-403590FAC62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33" name="组合 13">
                <a:extLst>
                  <a:ext uri="{FF2B5EF4-FFF2-40B4-BE49-F238E27FC236}">
                    <a16:creationId xmlns:a16="http://schemas.microsoft.com/office/drawing/2014/main" id="{62D7A5C9-4E6C-46A3-B3B9-3D71C7F7948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0251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37" name="Freeform 11">
                  <a:extLst>
                    <a:ext uri="{FF2B5EF4-FFF2-40B4-BE49-F238E27FC236}">
                      <a16:creationId xmlns:a16="http://schemas.microsoft.com/office/drawing/2014/main" id="{E450A334-CA42-4AF6-8FB4-367F0B77AD9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38" name="Freeform 12">
                  <a:extLst>
                    <a:ext uri="{FF2B5EF4-FFF2-40B4-BE49-F238E27FC236}">
                      <a16:creationId xmlns:a16="http://schemas.microsoft.com/office/drawing/2014/main" id="{943825FB-B77D-4B14-BAD8-8ACA3403FF9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34" name="组合 13">
                <a:extLst>
                  <a:ext uri="{FF2B5EF4-FFF2-40B4-BE49-F238E27FC236}">
                    <a16:creationId xmlns:a16="http://schemas.microsoft.com/office/drawing/2014/main" id="{08DE6BB2-41AD-48D0-952D-2B8876D516E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2628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635" name="Freeform 11">
                  <a:extLst>
                    <a:ext uri="{FF2B5EF4-FFF2-40B4-BE49-F238E27FC236}">
                      <a16:creationId xmlns:a16="http://schemas.microsoft.com/office/drawing/2014/main" id="{2F359515-7F33-4F4A-B057-733012BF23F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36" name="Freeform 12">
                  <a:extLst>
                    <a:ext uri="{FF2B5EF4-FFF2-40B4-BE49-F238E27FC236}">
                      <a16:creationId xmlns:a16="http://schemas.microsoft.com/office/drawing/2014/main" id="{09437D1B-1ACF-4129-955C-7180EEE0980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grpSp>
          <p:nvGrpSpPr>
            <p:cNvPr id="683" name="组合 682">
              <a:extLst>
                <a:ext uri="{FF2B5EF4-FFF2-40B4-BE49-F238E27FC236}">
                  <a16:creationId xmlns:a16="http://schemas.microsoft.com/office/drawing/2014/main" id="{51BAA240-B6C8-4E55-8083-694D2877E6D1}"/>
                </a:ext>
              </a:extLst>
            </p:cNvPr>
            <p:cNvGrpSpPr/>
            <p:nvPr/>
          </p:nvGrpSpPr>
          <p:grpSpPr>
            <a:xfrm>
              <a:off x="8916151" y="821044"/>
              <a:ext cx="1846908" cy="2854062"/>
              <a:chOff x="3398150" y="821044"/>
              <a:chExt cx="1846908" cy="2854062"/>
            </a:xfrm>
            <a:grpFill/>
          </p:grpSpPr>
          <p:grpSp>
            <p:nvGrpSpPr>
              <p:cNvPr id="684" name="组合 13">
                <a:extLst>
                  <a:ext uri="{FF2B5EF4-FFF2-40B4-BE49-F238E27FC236}">
                    <a16:creationId xmlns:a16="http://schemas.microsoft.com/office/drawing/2014/main" id="{ED922F84-B1BA-4F2A-8EE3-578D4CE18C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54" name="Freeform 11">
                  <a:extLst>
                    <a:ext uri="{FF2B5EF4-FFF2-40B4-BE49-F238E27FC236}">
                      <a16:creationId xmlns:a16="http://schemas.microsoft.com/office/drawing/2014/main" id="{ECA0AD1F-FB2E-4346-9B4C-F160BA5C50B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55" name="Freeform 12">
                  <a:extLst>
                    <a:ext uri="{FF2B5EF4-FFF2-40B4-BE49-F238E27FC236}">
                      <a16:creationId xmlns:a16="http://schemas.microsoft.com/office/drawing/2014/main" id="{D43F8C32-B883-4005-987D-B6D3C7A1E0F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85" name="组合 13">
                <a:extLst>
                  <a:ext uri="{FF2B5EF4-FFF2-40B4-BE49-F238E27FC236}">
                    <a16:creationId xmlns:a16="http://schemas.microsoft.com/office/drawing/2014/main" id="{99AAC60F-2E14-4B6A-8640-CD276A644C0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192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52" name="Freeform 11">
                  <a:extLst>
                    <a:ext uri="{FF2B5EF4-FFF2-40B4-BE49-F238E27FC236}">
                      <a16:creationId xmlns:a16="http://schemas.microsoft.com/office/drawing/2014/main" id="{358A83BF-E02F-4CDC-99A9-ED5209FAF38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53" name="Freeform 12">
                  <a:extLst>
                    <a:ext uri="{FF2B5EF4-FFF2-40B4-BE49-F238E27FC236}">
                      <a16:creationId xmlns:a16="http://schemas.microsoft.com/office/drawing/2014/main" id="{DEBFE2C4-B422-4A80-A0D5-2A5F285AA1C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86" name="组合 13">
                <a:extLst>
                  <a:ext uri="{FF2B5EF4-FFF2-40B4-BE49-F238E27FC236}">
                    <a16:creationId xmlns:a16="http://schemas.microsoft.com/office/drawing/2014/main" id="{2AF9E714-0D02-4866-A59D-639E2BE6225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4568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50" name="Freeform 11">
                  <a:extLst>
                    <a:ext uri="{FF2B5EF4-FFF2-40B4-BE49-F238E27FC236}">
                      <a16:creationId xmlns:a16="http://schemas.microsoft.com/office/drawing/2014/main" id="{A8D8BE02-84E9-4099-96E2-D2B8F02F2D0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51" name="Freeform 12">
                  <a:extLst>
                    <a:ext uri="{FF2B5EF4-FFF2-40B4-BE49-F238E27FC236}">
                      <a16:creationId xmlns:a16="http://schemas.microsoft.com/office/drawing/2014/main" id="{1186A095-22E3-46AE-801B-CBA9BF8254F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87" name="组合 13">
                <a:extLst>
                  <a:ext uri="{FF2B5EF4-FFF2-40B4-BE49-F238E27FC236}">
                    <a16:creationId xmlns:a16="http://schemas.microsoft.com/office/drawing/2014/main" id="{064E4766-9ACF-47BA-AE81-D429F80A6B7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6945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48" name="Freeform 11">
                  <a:extLst>
                    <a:ext uri="{FF2B5EF4-FFF2-40B4-BE49-F238E27FC236}">
                      <a16:creationId xmlns:a16="http://schemas.microsoft.com/office/drawing/2014/main" id="{7A86650E-79DA-4440-B836-C880DBEBBD1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49" name="Freeform 12">
                  <a:extLst>
                    <a:ext uri="{FF2B5EF4-FFF2-40B4-BE49-F238E27FC236}">
                      <a16:creationId xmlns:a16="http://schemas.microsoft.com/office/drawing/2014/main" id="{CEB37BC1-170D-4707-9E80-8C06217B588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88" name="组合 13">
                <a:extLst>
                  <a:ext uri="{FF2B5EF4-FFF2-40B4-BE49-F238E27FC236}">
                    <a16:creationId xmlns:a16="http://schemas.microsoft.com/office/drawing/2014/main" id="{F1EED5F3-527F-409E-917C-5C702DDACC2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9322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46" name="Freeform 11">
                  <a:extLst>
                    <a:ext uri="{FF2B5EF4-FFF2-40B4-BE49-F238E27FC236}">
                      <a16:creationId xmlns:a16="http://schemas.microsoft.com/office/drawing/2014/main" id="{C1F3A1ED-3E1C-4F01-9A60-47C35BF820A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47" name="Freeform 12">
                  <a:extLst>
                    <a:ext uri="{FF2B5EF4-FFF2-40B4-BE49-F238E27FC236}">
                      <a16:creationId xmlns:a16="http://schemas.microsoft.com/office/drawing/2014/main" id="{F2CB18C2-4F0A-4C0B-8085-9BA723696A0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89" name="组合 13">
                <a:extLst>
                  <a:ext uri="{FF2B5EF4-FFF2-40B4-BE49-F238E27FC236}">
                    <a16:creationId xmlns:a16="http://schemas.microsoft.com/office/drawing/2014/main" id="{BA4DCC1A-DA4C-455D-9A10-4CC56EAF9A3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1699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44" name="Freeform 11">
                  <a:extLst>
                    <a:ext uri="{FF2B5EF4-FFF2-40B4-BE49-F238E27FC236}">
                      <a16:creationId xmlns:a16="http://schemas.microsoft.com/office/drawing/2014/main" id="{4A267F11-EE6E-42B8-960B-F938CD0C63D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45" name="Freeform 12">
                  <a:extLst>
                    <a:ext uri="{FF2B5EF4-FFF2-40B4-BE49-F238E27FC236}">
                      <a16:creationId xmlns:a16="http://schemas.microsoft.com/office/drawing/2014/main" id="{97A56344-7474-4D30-88C4-77C4C3BF97F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0" name="组合 13">
                <a:extLst>
                  <a:ext uri="{FF2B5EF4-FFF2-40B4-BE49-F238E27FC236}">
                    <a16:creationId xmlns:a16="http://schemas.microsoft.com/office/drawing/2014/main" id="{72373FF0-A280-4962-AA92-966DC12322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42" name="Freeform 11">
                  <a:extLst>
                    <a:ext uri="{FF2B5EF4-FFF2-40B4-BE49-F238E27FC236}">
                      <a16:creationId xmlns:a16="http://schemas.microsoft.com/office/drawing/2014/main" id="{DD53C71A-6EF2-45C9-BAD4-09C8CA2EC66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43" name="Freeform 12">
                  <a:extLst>
                    <a:ext uri="{FF2B5EF4-FFF2-40B4-BE49-F238E27FC236}">
                      <a16:creationId xmlns:a16="http://schemas.microsoft.com/office/drawing/2014/main" id="{CDF08C17-3775-4A3A-A6C1-91CA62777F1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1" name="组合 13">
                <a:extLst>
                  <a:ext uri="{FF2B5EF4-FFF2-40B4-BE49-F238E27FC236}">
                    <a16:creationId xmlns:a16="http://schemas.microsoft.com/office/drawing/2014/main" id="{D394EC46-F249-472F-99D2-00ACA3837B6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40" name="Freeform 11">
                  <a:extLst>
                    <a:ext uri="{FF2B5EF4-FFF2-40B4-BE49-F238E27FC236}">
                      <a16:creationId xmlns:a16="http://schemas.microsoft.com/office/drawing/2014/main" id="{2D1DCB85-A2AF-4092-AC0A-A7113C28F79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41" name="Freeform 12">
                  <a:extLst>
                    <a:ext uri="{FF2B5EF4-FFF2-40B4-BE49-F238E27FC236}">
                      <a16:creationId xmlns:a16="http://schemas.microsoft.com/office/drawing/2014/main" id="{6893BFB8-EA86-4C63-91D2-4EC24DD3FD0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2" name="组合 13">
                <a:extLst>
                  <a:ext uri="{FF2B5EF4-FFF2-40B4-BE49-F238E27FC236}">
                    <a16:creationId xmlns:a16="http://schemas.microsoft.com/office/drawing/2014/main" id="{FA63FB1E-A122-4B21-BD06-62BBE5D7BF0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38" name="Freeform 11">
                  <a:extLst>
                    <a:ext uri="{FF2B5EF4-FFF2-40B4-BE49-F238E27FC236}">
                      <a16:creationId xmlns:a16="http://schemas.microsoft.com/office/drawing/2014/main" id="{8F02406A-52B1-4226-8B33-87554113290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39" name="Freeform 12">
                  <a:extLst>
                    <a:ext uri="{FF2B5EF4-FFF2-40B4-BE49-F238E27FC236}">
                      <a16:creationId xmlns:a16="http://schemas.microsoft.com/office/drawing/2014/main" id="{47AB2282-0E5D-48A5-864A-A75C14A89E4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3" name="组合 13">
                <a:extLst>
                  <a:ext uri="{FF2B5EF4-FFF2-40B4-BE49-F238E27FC236}">
                    <a16:creationId xmlns:a16="http://schemas.microsoft.com/office/drawing/2014/main" id="{019BAEB1-22FE-45A4-BBF4-2FFD538774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36" name="Freeform 11">
                  <a:extLst>
                    <a:ext uri="{FF2B5EF4-FFF2-40B4-BE49-F238E27FC236}">
                      <a16:creationId xmlns:a16="http://schemas.microsoft.com/office/drawing/2014/main" id="{AC58E056-686D-43A0-8562-5AA2DF4F9A9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37" name="Freeform 12">
                  <a:extLst>
                    <a:ext uri="{FF2B5EF4-FFF2-40B4-BE49-F238E27FC236}">
                      <a16:creationId xmlns:a16="http://schemas.microsoft.com/office/drawing/2014/main" id="{73BFC6B1-A99B-46E2-B39F-7A36E08164D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4" name="组合 13">
                <a:extLst>
                  <a:ext uri="{FF2B5EF4-FFF2-40B4-BE49-F238E27FC236}">
                    <a16:creationId xmlns:a16="http://schemas.microsoft.com/office/drawing/2014/main" id="{07B3B785-70AA-4D20-A19D-6084BD2AC96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34" name="Freeform 11">
                  <a:extLst>
                    <a:ext uri="{FF2B5EF4-FFF2-40B4-BE49-F238E27FC236}">
                      <a16:creationId xmlns:a16="http://schemas.microsoft.com/office/drawing/2014/main" id="{38E4413A-CA70-4284-B7DA-F861444BD58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35" name="Freeform 12">
                  <a:extLst>
                    <a:ext uri="{FF2B5EF4-FFF2-40B4-BE49-F238E27FC236}">
                      <a16:creationId xmlns:a16="http://schemas.microsoft.com/office/drawing/2014/main" id="{0FC9245B-AB90-400F-ABCF-5390F7F40BD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5" name="组合 13">
                <a:extLst>
                  <a:ext uri="{FF2B5EF4-FFF2-40B4-BE49-F238E27FC236}">
                    <a16:creationId xmlns:a16="http://schemas.microsoft.com/office/drawing/2014/main" id="{91063A3E-1744-4D49-8F2F-CB65FB8C25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32" name="Freeform 11">
                  <a:extLst>
                    <a:ext uri="{FF2B5EF4-FFF2-40B4-BE49-F238E27FC236}">
                      <a16:creationId xmlns:a16="http://schemas.microsoft.com/office/drawing/2014/main" id="{896BBD4F-F661-469D-B685-4F75841E8F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33" name="Freeform 12">
                  <a:extLst>
                    <a:ext uri="{FF2B5EF4-FFF2-40B4-BE49-F238E27FC236}">
                      <a16:creationId xmlns:a16="http://schemas.microsoft.com/office/drawing/2014/main" id="{047D3B99-24A9-4254-A6F6-7F4AE71560F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6" name="组合 13">
                <a:extLst>
                  <a:ext uri="{FF2B5EF4-FFF2-40B4-BE49-F238E27FC236}">
                    <a16:creationId xmlns:a16="http://schemas.microsoft.com/office/drawing/2014/main" id="{A5FC7E44-51F4-4191-AA4B-18CFB71A86F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30" name="Freeform 11">
                  <a:extLst>
                    <a:ext uri="{FF2B5EF4-FFF2-40B4-BE49-F238E27FC236}">
                      <a16:creationId xmlns:a16="http://schemas.microsoft.com/office/drawing/2014/main" id="{A65B0DEC-C9A8-4176-AC67-53FD251656A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31" name="Freeform 12">
                  <a:extLst>
                    <a:ext uri="{FF2B5EF4-FFF2-40B4-BE49-F238E27FC236}">
                      <a16:creationId xmlns:a16="http://schemas.microsoft.com/office/drawing/2014/main" id="{7E9589FE-27B1-4B9B-A197-F533508BF38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7" name="组合 13">
                <a:extLst>
                  <a:ext uri="{FF2B5EF4-FFF2-40B4-BE49-F238E27FC236}">
                    <a16:creationId xmlns:a16="http://schemas.microsoft.com/office/drawing/2014/main" id="{6C4B21AA-E902-4E1F-A644-DE28619E3B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28" name="Freeform 11">
                  <a:extLst>
                    <a:ext uri="{FF2B5EF4-FFF2-40B4-BE49-F238E27FC236}">
                      <a16:creationId xmlns:a16="http://schemas.microsoft.com/office/drawing/2014/main" id="{31BBFB86-A0F4-4DBA-A12D-2029B9BFDD0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29" name="Freeform 12">
                  <a:extLst>
                    <a:ext uri="{FF2B5EF4-FFF2-40B4-BE49-F238E27FC236}">
                      <a16:creationId xmlns:a16="http://schemas.microsoft.com/office/drawing/2014/main" id="{BE6B9791-C7A5-47DA-86F7-0B10941AA5A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8" name="组合 13">
                <a:extLst>
                  <a:ext uri="{FF2B5EF4-FFF2-40B4-BE49-F238E27FC236}">
                    <a16:creationId xmlns:a16="http://schemas.microsoft.com/office/drawing/2014/main" id="{23BC1766-74FD-4789-A441-654C2432D5B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26" name="Freeform 11">
                  <a:extLst>
                    <a:ext uri="{FF2B5EF4-FFF2-40B4-BE49-F238E27FC236}">
                      <a16:creationId xmlns:a16="http://schemas.microsoft.com/office/drawing/2014/main" id="{89BA1170-9E7E-40DE-9637-90F1D069544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27" name="Freeform 12">
                  <a:extLst>
                    <a:ext uri="{FF2B5EF4-FFF2-40B4-BE49-F238E27FC236}">
                      <a16:creationId xmlns:a16="http://schemas.microsoft.com/office/drawing/2014/main" id="{F7D07395-D1D8-419D-867F-2FDA4E236E2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699" name="组合 13">
                <a:extLst>
                  <a:ext uri="{FF2B5EF4-FFF2-40B4-BE49-F238E27FC236}">
                    <a16:creationId xmlns:a16="http://schemas.microsoft.com/office/drawing/2014/main" id="{9F9C9EF3-0D99-4B0F-8C21-80207135C42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24" name="Freeform 11">
                  <a:extLst>
                    <a:ext uri="{FF2B5EF4-FFF2-40B4-BE49-F238E27FC236}">
                      <a16:creationId xmlns:a16="http://schemas.microsoft.com/office/drawing/2014/main" id="{43B4F55D-5852-4B89-9E19-7771CE4F63A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25" name="Freeform 12">
                  <a:extLst>
                    <a:ext uri="{FF2B5EF4-FFF2-40B4-BE49-F238E27FC236}">
                      <a16:creationId xmlns:a16="http://schemas.microsoft.com/office/drawing/2014/main" id="{2C3082BF-C464-46FB-975F-79479D7A74C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00" name="组合 13">
                <a:extLst>
                  <a:ext uri="{FF2B5EF4-FFF2-40B4-BE49-F238E27FC236}">
                    <a16:creationId xmlns:a16="http://schemas.microsoft.com/office/drawing/2014/main" id="{3063D864-1E64-46A0-9BC2-E7C72603BEB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22" name="Freeform 11">
                  <a:extLst>
                    <a:ext uri="{FF2B5EF4-FFF2-40B4-BE49-F238E27FC236}">
                      <a16:creationId xmlns:a16="http://schemas.microsoft.com/office/drawing/2014/main" id="{A49B9472-63C0-4B01-BEEF-4C75740E6DA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23" name="Freeform 12">
                  <a:extLst>
                    <a:ext uri="{FF2B5EF4-FFF2-40B4-BE49-F238E27FC236}">
                      <a16:creationId xmlns:a16="http://schemas.microsoft.com/office/drawing/2014/main" id="{34675765-107A-4901-903F-123896B433A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01" name="组合 13">
                <a:extLst>
                  <a:ext uri="{FF2B5EF4-FFF2-40B4-BE49-F238E27FC236}">
                    <a16:creationId xmlns:a16="http://schemas.microsoft.com/office/drawing/2014/main" id="{DE3CB501-E8A5-4A27-82CD-FDB407582ED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20" name="Freeform 11">
                  <a:extLst>
                    <a:ext uri="{FF2B5EF4-FFF2-40B4-BE49-F238E27FC236}">
                      <a16:creationId xmlns:a16="http://schemas.microsoft.com/office/drawing/2014/main" id="{2A5C0AC5-2AC7-4180-9C6B-0EDF99D8B01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21" name="Freeform 12">
                  <a:extLst>
                    <a:ext uri="{FF2B5EF4-FFF2-40B4-BE49-F238E27FC236}">
                      <a16:creationId xmlns:a16="http://schemas.microsoft.com/office/drawing/2014/main" id="{B63E0BF8-4BF9-4688-A5A0-B3DD37555BC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02" name="组合 13">
                <a:extLst>
                  <a:ext uri="{FF2B5EF4-FFF2-40B4-BE49-F238E27FC236}">
                    <a16:creationId xmlns:a16="http://schemas.microsoft.com/office/drawing/2014/main" id="{373EE773-61A1-4F82-8383-6BAD4374F17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0743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18" name="Freeform 11">
                  <a:extLst>
                    <a:ext uri="{FF2B5EF4-FFF2-40B4-BE49-F238E27FC236}">
                      <a16:creationId xmlns:a16="http://schemas.microsoft.com/office/drawing/2014/main" id="{CA53E1D5-2B95-435D-9F4A-E2DCF2AB3E1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19" name="Freeform 12">
                  <a:extLst>
                    <a:ext uri="{FF2B5EF4-FFF2-40B4-BE49-F238E27FC236}">
                      <a16:creationId xmlns:a16="http://schemas.microsoft.com/office/drawing/2014/main" id="{D4FF0846-1AB9-49AE-B136-E4188055D39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03" name="组合 13">
                <a:extLst>
                  <a:ext uri="{FF2B5EF4-FFF2-40B4-BE49-F238E27FC236}">
                    <a16:creationId xmlns:a16="http://schemas.microsoft.com/office/drawing/2014/main" id="{6B65F2FF-1690-414C-BCCF-BAC873B5C94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120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16" name="Freeform 11">
                  <a:extLst>
                    <a:ext uri="{FF2B5EF4-FFF2-40B4-BE49-F238E27FC236}">
                      <a16:creationId xmlns:a16="http://schemas.microsoft.com/office/drawing/2014/main" id="{49FF15A0-99DF-4858-8F16-02E6E0E1BE0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17" name="Freeform 12">
                  <a:extLst>
                    <a:ext uri="{FF2B5EF4-FFF2-40B4-BE49-F238E27FC236}">
                      <a16:creationId xmlns:a16="http://schemas.microsoft.com/office/drawing/2014/main" id="{7FEC7E0A-206C-4557-9F86-2A1042BB08A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04" name="组合 13">
                <a:extLst>
                  <a:ext uri="{FF2B5EF4-FFF2-40B4-BE49-F238E27FC236}">
                    <a16:creationId xmlns:a16="http://schemas.microsoft.com/office/drawing/2014/main" id="{44813B96-51DA-4567-A56C-7A05A390F84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97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14" name="Freeform 11">
                  <a:extLst>
                    <a:ext uri="{FF2B5EF4-FFF2-40B4-BE49-F238E27FC236}">
                      <a16:creationId xmlns:a16="http://schemas.microsoft.com/office/drawing/2014/main" id="{6FA39767-9D30-4C7A-9B12-C867FF4A63B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15" name="Freeform 12">
                  <a:extLst>
                    <a:ext uri="{FF2B5EF4-FFF2-40B4-BE49-F238E27FC236}">
                      <a16:creationId xmlns:a16="http://schemas.microsoft.com/office/drawing/2014/main" id="{01DE0EC8-5B47-40A1-B702-968063EAB98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05" name="组合 13">
                <a:extLst>
                  <a:ext uri="{FF2B5EF4-FFF2-40B4-BE49-F238E27FC236}">
                    <a16:creationId xmlns:a16="http://schemas.microsoft.com/office/drawing/2014/main" id="{F7403FCB-43E8-4147-84C4-97C8CF58D2F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7874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12" name="Freeform 11">
                  <a:extLst>
                    <a:ext uri="{FF2B5EF4-FFF2-40B4-BE49-F238E27FC236}">
                      <a16:creationId xmlns:a16="http://schemas.microsoft.com/office/drawing/2014/main" id="{525B767D-FD45-4805-9B85-EF459E1E1DC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13" name="Freeform 12">
                  <a:extLst>
                    <a:ext uri="{FF2B5EF4-FFF2-40B4-BE49-F238E27FC236}">
                      <a16:creationId xmlns:a16="http://schemas.microsoft.com/office/drawing/2014/main" id="{0B075270-1832-4390-880A-7540E6A8BA4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06" name="组合 13">
                <a:extLst>
                  <a:ext uri="{FF2B5EF4-FFF2-40B4-BE49-F238E27FC236}">
                    <a16:creationId xmlns:a16="http://schemas.microsoft.com/office/drawing/2014/main" id="{8C0D52F7-8F53-4486-8D1B-F35B3A2E84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0251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10" name="Freeform 11">
                  <a:extLst>
                    <a:ext uri="{FF2B5EF4-FFF2-40B4-BE49-F238E27FC236}">
                      <a16:creationId xmlns:a16="http://schemas.microsoft.com/office/drawing/2014/main" id="{EC370078-9C93-4F12-B234-03E2CEFA901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11" name="Freeform 12">
                  <a:extLst>
                    <a:ext uri="{FF2B5EF4-FFF2-40B4-BE49-F238E27FC236}">
                      <a16:creationId xmlns:a16="http://schemas.microsoft.com/office/drawing/2014/main" id="{D9F50510-BCD6-4CD9-8C06-A154A53822A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07" name="组合 13">
                <a:extLst>
                  <a:ext uri="{FF2B5EF4-FFF2-40B4-BE49-F238E27FC236}">
                    <a16:creationId xmlns:a16="http://schemas.microsoft.com/office/drawing/2014/main" id="{75EDF4E4-B954-47B7-9703-3A7EC77614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2628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08" name="Freeform 11">
                  <a:extLst>
                    <a:ext uri="{FF2B5EF4-FFF2-40B4-BE49-F238E27FC236}">
                      <a16:creationId xmlns:a16="http://schemas.microsoft.com/office/drawing/2014/main" id="{3A3A0617-8F25-410A-B32A-3495A581F0B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09" name="Freeform 12">
                  <a:extLst>
                    <a:ext uri="{FF2B5EF4-FFF2-40B4-BE49-F238E27FC236}">
                      <a16:creationId xmlns:a16="http://schemas.microsoft.com/office/drawing/2014/main" id="{1B4005FF-9129-4A8B-B97A-4E78EB93750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grpSp>
          <p:nvGrpSpPr>
            <p:cNvPr id="756" name="组合 755">
              <a:extLst>
                <a:ext uri="{FF2B5EF4-FFF2-40B4-BE49-F238E27FC236}">
                  <a16:creationId xmlns:a16="http://schemas.microsoft.com/office/drawing/2014/main" id="{6D086AB0-0EA0-477B-8F80-010B605FAE65}"/>
                </a:ext>
              </a:extLst>
            </p:cNvPr>
            <p:cNvGrpSpPr/>
            <p:nvPr/>
          </p:nvGrpSpPr>
          <p:grpSpPr>
            <a:xfrm>
              <a:off x="10840661" y="821044"/>
              <a:ext cx="1846908" cy="2854062"/>
              <a:chOff x="3398150" y="821044"/>
              <a:chExt cx="1846908" cy="2854062"/>
            </a:xfrm>
            <a:grpFill/>
          </p:grpSpPr>
          <p:grpSp>
            <p:nvGrpSpPr>
              <p:cNvPr id="757" name="组合 13">
                <a:extLst>
                  <a:ext uri="{FF2B5EF4-FFF2-40B4-BE49-F238E27FC236}">
                    <a16:creationId xmlns:a16="http://schemas.microsoft.com/office/drawing/2014/main" id="{36EA2F31-5370-476B-89F6-C0B0D589CD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27" name="Freeform 11">
                  <a:extLst>
                    <a:ext uri="{FF2B5EF4-FFF2-40B4-BE49-F238E27FC236}">
                      <a16:creationId xmlns:a16="http://schemas.microsoft.com/office/drawing/2014/main" id="{02B87D6D-555C-493A-B72B-07E9BBC0988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28" name="Freeform 12">
                  <a:extLst>
                    <a:ext uri="{FF2B5EF4-FFF2-40B4-BE49-F238E27FC236}">
                      <a16:creationId xmlns:a16="http://schemas.microsoft.com/office/drawing/2014/main" id="{E2CF43E4-31B4-4BBC-9E39-B196798EBD2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58" name="组合 13">
                <a:extLst>
                  <a:ext uri="{FF2B5EF4-FFF2-40B4-BE49-F238E27FC236}">
                    <a16:creationId xmlns:a16="http://schemas.microsoft.com/office/drawing/2014/main" id="{97F2D936-D709-465D-91E5-EB9AFDAD545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1920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25" name="Freeform 11">
                  <a:extLst>
                    <a:ext uri="{FF2B5EF4-FFF2-40B4-BE49-F238E27FC236}">
                      <a16:creationId xmlns:a16="http://schemas.microsoft.com/office/drawing/2014/main" id="{996B2D82-FB27-48BB-83BD-6310DE89FD4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26" name="Freeform 12">
                  <a:extLst>
                    <a:ext uri="{FF2B5EF4-FFF2-40B4-BE49-F238E27FC236}">
                      <a16:creationId xmlns:a16="http://schemas.microsoft.com/office/drawing/2014/main" id="{101CA7EE-7C64-4B65-97BC-9DF3FB6162F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59" name="组合 13">
                <a:extLst>
                  <a:ext uri="{FF2B5EF4-FFF2-40B4-BE49-F238E27FC236}">
                    <a16:creationId xmlns:a16="http://schemas.microsoft.com/office/drawing/2014/main" id="{BDB94ECE-3FAB-4E42-B2A3-FD9530761BF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4568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23" name="Freeform 11">
                  <a:extLst>
                    <a:ext uri="{FF2B5EF4-FFF2-40B4-BE49-F238E27FC236}">
                      <a16:creationId xmlns:a16="http://schemas.microsoft.com/office/drawing/2014/main" id="{8198D780-B4B8-4FD7-B0F2-36F31D1E3E7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24" name="Freeform 12">
                  <a:extLst>
                    <a:ext uri="{FF2B5EF4-FFF2-40B4-BE49-F238E27FC236}">
                      <a16:creationId xmlns:a16="http://schemas.microsoft.com/office/drawing/2014/main" id="{E81F1B51-E6C9-4538-9D2E-089C6D09DC8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0" name="组合 13">
                <a:extLst>
                  <a:ext uri="{FF2B5EF4-FFF2-40B4-BE49-F238E27FC236}">
                    <a16:creationId xmlns:a16="http://schemas.microsoft.com/office/drawing/2014/main" id="{0F6BF03E-4C78-4BCC-9CD8-440D24916E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6945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21" name="Freeform 11">
                  <a:extLst>
                    <a:ext uri="{FF2B5EF4-FFF2-40B4-BE49-F238E27FC236}">
                      <a16:creationId xmlns:a16="http://schemas.microsoft.com/office/drawing/2014/main" id="{E129214D-3720-4293-82EA-B5B2A363688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22" name="Freeform 12">
                  <a:extLst>
                    <a:ext uri="{FF2B5EF4-FFF2-40B4-BE49-F238E27FC236}">
                      <a16:creationId xmlns:a16="http://schemas.microsoft.com/office/drawing/2014/main" id="{57FE5333-E3B9-4347-B4E0-B9502D47ABA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1" name="组合 13">
                <a:extLst>
                  <a:ext uri="{FF2B5EF4-FFF2-40B4-BE49-F238E27FC236}">
                    <a16:creationId xmlns:a16="http://schemas.microsoft.com/office/drawing/2014/main" id="{7A1548E2-78D1-4AA0-A6DF-5F2D30B161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9322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19" name="Freeform 11">
                  <a:extLst>
                    <a:ext uri="{FF2B5EF4-FFF2-40B4-BE49-F238E27FC236}">
                      <a16:creationId xmlns:a16="http://schemas.microsoft.com/office/drawing/2014/main" id="{C2736921-7470-44E5-9B5A-6EB80622F27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20" name="Freeform 12">
                  <a:extLst>
                    <a:ext uri="{FF2B5EF4-FFF2-40B4-BE49-F238E27FC236}">
                      <a16:creationId xmlns:a16="http://schemas.microsoft.com/office/drawing/2014/main" id="{66F6819E-C17C-4413-8A8B-D84B70AF34C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2" name="组合 13">
                <a:extLst>
                  <a:ext uri="{FF2B5EF4-FFF2-40B4-BE49-F238E27FC236}">
                    <a16:creationId xmlns:a16="http://schemas.microsoft.com/office/drawing/2014/main" id="{A496FBB6-9D47-4693-AD84-67A99651150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16999" y="821044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17" name="Freeform 11">
                  <a:extLst>
                    <a:ext uri="{FF2B5EF4-FFF2-40B4-BE49-F238E27FC236}">
                      <a16:creationId xmlns:a16="http://schemas.microsoft.com/office/drawing/2014/main" id="{3A041976-988C-4707-A873-38B4EF6D3AD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18" name="Freeform 12">
                  <a:extLst>
                    <a:ext uri="{FF2B5EF4-FFF2-40B4-BE49-F238E27FC236}">
                      <a16:creationId xmlns:a16="http://schemas.microsoft.com/office/drawing/2014/main" id="{ADD619FE-7938-44DF-BF5B-1A3C13004B8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3" name="组合 13">
                <a:extLst>
                  <a:ext uri="{FF2B5EF4-FFF2-40B4-BE49-F238E27FC236}">
                    <a16:creationId xmlns:a16="http://schemas.microsoft.com/office/drawing/2014/main" id="{C70369B5-2B05-4022-8219-089933FE325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15" name="Freeform 11">
                  <a:extLst>
                    <a:ext uri="{FF2B5EF4-FFF2-40B4-BE49-F238E27FC236}">
                      <a16:creationId xmlns:a16="http://schemas.microsoft.com/office/drawing/2014/main" id="{D5129F8F-2153-4FB5-9ABD-7E9DD4414AB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16" name="Freeform 12">
                  <a:extLst>
                    <a:ext uri="{FF2B5EF4-FFF2-40B4-BE49-F238E27FC236}">
                      <a16:creationId xmlns:a16="http://schemas.microsoft.com/office/drawing/2014/main" id="{57BD398E-02B3-4ED6-AD14-D1E5EE6D808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4" name="组合 13">
                <a:extLst>
                  <a:ext uri="{FF2B5EF4-FFF2-40B4-BE49-F238E27FC236}">
                    <a16:creationId xmlns:a16="http://schemas.microsoft.com/office/drawing/2014/main" id="{F12B7FD0-40CC-418E-8D76-319DE6631BD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13" name="Freeform 11">
                  <a:extLst>
                    <a:ext uri="{FF2B5EF4-FFF2-40B4-BE49-F238E27FC236}">
                      <a16:creationId xmlns:a16="http://schemas.microsoft.com/office/drawing/2014/main" id="{6536F807-7D05-41AF-9FD5-4F5A6F2E9FD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14" name="Freeform 12">
                  <a:extLst>
                    <a:ext uri="{FF2B5EF4-FFF2-40B4-BE49-F238E27FC236}">
                      <a16:creationId xmlns:a16="http://schemas.microsoft.com/office/drawing/2014/main" id="{9151B0E5-AA1E-46EE-9277-D55B470021E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5" name="组合 13">
                <a:extLst>
                  <a:ext uri="{FF2B5EF4-FFF2-40B4-BE49-F238E27FC236}">
                    <a16:creationId xmlns:a16="http://schemas.microsoft.com/office/drawing/2014/main" id="{38FB3F33-DB50-4D55-B3C3-C0B503013C6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11" name="Freeform 11">
                  <a:extLst>
                    <a:ext uri="{FF2B5EF4-FFF2-40B4-BE49-F238E27FC236}">
                      <a16:creationId xmlns:a16="http://schemas.microsoft.com/office/drawing/2014/main" id="{5698977D-71A9-436B-A2AA-E5839B19048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12" name="Freeform 12">
                  <a:extLst>
                    <a:ext uri="{FF2B5EF4-FFF2-40B4-BE49-F238E27FC236}">
                      <a16:creationId xmlns:a16="http://schemas.microsoft.com/office/drawing/2014/main" id="{DBCC60A0-9321-4EE6-8E19-FA172D3B256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6" name="组合 13">
                <a:extLst>
                  <a:ext uri="{FF2B5EF4-FFF2-40B4-BE49-F238E27FC236}">
                    <a16:creationId xmlns:a16="http://schemas.microsoft.com/office/drawing/2014/main" id="{2C90F596-33B1-426A-A86F-2042C0FDCC4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09" name="Freeform 11">
                  <a:extLst>
                    <a:ext uri="{FF2B5EF4-FFF2-40B4-BE49-F238E27FC236}">
                      <a16:creationId xmlns:a16="http://schemas.microsoft.com/office/drawing/2014/main" id="{E16B6272-58FC-4769-8EEA-2046E005167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10" name="Freeform 12">
                  <a:extLst>
                    <a:ext uri="{FF2B5EF4-FFF2-40B4-BE49-F238E27FC236}">
                      <a16:creationId xmlns:a16="http://schemas.microsoft.com/office/drawing/2014/main" id="{5BF87D7F-2CAD-4EFE-A6B2-E9EB07BBE47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7" name="组合 13">
                <a:extLst>
                  <a:ext uri="{FF2B5EF4-FFF2-40B4-BE49-F238E27FC236}">
                    <a16:creationId xmlns:a16="http://schemas.microsoft.com/office/drawing/2014/main" id="{52A40530-63A3-458F-A6C6-3CDB3A24CF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07" name="Freeform 11">
                  <a:extLst>
                    <a:ext uri="{FF2B5EF4-FFF2-40B4-BE49-F238E27FC236}">
                      <a16:creationId xmlns:a16="http://schemas.microsoft.com/office/drawing/2014/main" id="{1E23DC98-CF43-4B27-8BD5-252C51E4D4D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08" name="Freeform 12">
                  <a:extLst>
                    <a:ext uri="{FF2B5EF4-FFF2-40B4-BE49-F238E27FC236}">
                      <a16:creationId xmlns:a16="http://schemas.microsoft.com/office/drawing/2014/main" id="{CF39B4C0-C23C-407C-8DF0-EAD595BA03C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8" name="组合 13">
                <a:extLst>
                  <a:ext uri="{FF2B5EF4-FFF2-40B4-BE49-F238E27FC236}">
                    <a16:creationId xmlns:a16="http://schemas.microsoft.com/office/drawing/2014/main" id="{E02707C5-9348-44BF-8E7E-F48D47A2672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1605802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05" name="Freeform 11">
                  <a:extLst>
                    <a:ext uri="{FF2B5EF4-FFF2-40B4-BE49-F238E27FC236}">
                      <a16:creationId xmlns:a16="http://schemas.microsoft.com/office/drawing/2014/main" id="{0A60089A-8A58-4E8F-A267-6442F9FDB39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06" name="Freeform 12">
                  <a:extLst>
                    <a:ext uri="{FF2B5EF4-FFF2-40B4-BE49-F238E27FC236}">
                      <a16:creationId xmlns:a16="http://schemas.microsoft.com/office/drawing/2014/main" id="{43436272-8C6C-461F-85CD-45689EFE9EB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69" name="组合 13">
                <a:extLst>
                  <a:ext uri="{FF2B5EF4-FFF2-40B4-BE49-F238E27FC236}">
                    <a16:creationId xmlns:a16="http://schemas.microsoft.com/office/drawing/2014/main" id="{5F05E5B4-BF50-4AB6-8A03-6148BC9937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815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03" name="Freeform 11">
                  <a:extLst>
                    <a:ext uri="{FF2B5EF4-FFF2-40B4-BE49-F238E27FC236}">
                      <a16:creationId xmlns:a16="http://schemas.microsoft.com/office/drawing/2014/main" id="{9C25B6B5-A20B-4E4B-A3F7-2ACD9EB7839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04" name="Freeform 12">
                  <a:extLst>
                    <a:ext uri="{FF2B5EF4-FFF2-40B4-BE49-F238E27FC236}">
                      <a16:creationId xmlns:a16="http://schemas.microsoft.com/office/drawing/2014/main" id="{C186430B-73FA-4FBB-997C-27162217B7E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0" name="组合 13">
                <a:extLst>
                  <a:ext uri="{FF2B5EF4-FFF2-40B4-BE49-F238E27FC236}">
                    <a16:creationId xmlns:a16="http://schemas.microsoft.com/office/drawing/2014/main" id="{4F8878F5-A024-4587-8B26-433B3C66871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312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801" name="Freeform 11">
                  <a:extLst>
                    <a:ext uri="{FF2B5EF4-FFF2-40B4-BE49-F238E27FC236}">
                      <a16:creationId xmlns:a16="http://schemas.microsoft.com/office/drawing/2014/main" id="{F22DDEA0-5C95-44F1-8971-E5BB56B442A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02" name="Freeform 12">
                  <a:extLst>
                    <a:ext uri="{FF2B5EF4-FFF2-40B4-BE49-F238E27FC236}">
                      <a16:creationId xmlns:a16="http://schemas.microsoft.com/office/drawing/2014/main" id="{DD02E987-FC48-4287-8527-A7D44162D1E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1" name="组合 13">
                <a:extLst>
                  <a:ext uri="{FF2B5EF4-FFF2-40B4-BE49-F238E27FC236}">
                    <a16:creationId xmlns:a16="http://schemas.microsoft.com/office/drawing/2014/main" id="{00CD42E6-7CEF-4DCB-A1A5-1BABA1BACE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475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99" name="Freeform 11">
                  <a:extLst>
                    <a:ext uri="{FF2B5EF4-FFF2-40B4-BE49-F238E27FC236}">
                      <a16:creationId xmlns:a16="http://schemas.microsoft.com/office/drawing/2014/main" id="{78B96DA7-9D3D-4931-A2C2-8A095B9431F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800" name="Freeform 12">
                  <a:extLst>
                    <a:ext uri="{FF2B5EF4-FFF2-40B4-BE49-F238E27FC236}">
                      <a16:creationId xmlns:a16="http://schemas.microsoft.com/office/drawing/2014/main" id="{2AF35790-2427-4F66-9B83-6F059F94889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2" name="组合 13">
                <a:extLst>
                  <a:ext uri="{FF2B5EF4-FFF2-40B4-BE49-F238E27FC236}">
                    <a16:creationId xmlns:a16="http://schemas.microsoft.com/office/drawing/2014/main" id="{2593C7F6-3E55-4E33-A545-9D82AC12906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2638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97" name="Freeform 11">
                  <a:extLst>
                    <a:ext uri="{FF2B5EF4-FFF2-40B4-BE49-F238E27FC236}">
                      <a16:creationId xmlns:a16="http://schemas.microsoft.com/office/drawing/2014/main" id="{913A37B4-80AF-4BEA-BB5E-50AF1F41351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98" name="Freeform 12">
                  <a:extLst>
                    <a:ext uri="{FF2B5EF4-FFF2-40B4-BE49-F238E27FC236}">
                      <a16:creationId xmlns:a16="http://schemas.microsoft.com/office/drawing/2014/main" id="{62C20CAB-9ABF-4081-BE74-5005CEC4E03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3" name="组合 13">
                <a:extLst>
                  <a:ext uri="{FF2B5EF4-FFF2-40B4-BE49-F238E27FC236}">
                    <a16:creationId xmlns:a16="http://schemas.microsoft.com/office/drawing/2014/main" id="{464F40F1-5466-4CEB-A795-9505779184F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10800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95" name="Freeform 11">
                  <a:extLst>
                    <a:ext uri="{FF2B5EF4-FFF2-40B4-BE49-F238E27FC236}">
                      <a16:creationId xmlns:a16="http://schemas.microsoft.com/office/drawing/2014/main" id="{F6793381-12F0-479E-90B2-937D84AB0AC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96" name="Freeform 12">
                  <a:extLst>
                    <a:ext uri="{FF2B5EF4-FFF2-40B4-BE49-F238E27FC236}">
                      <a16:creationId xmlns:a16="http://schemas.microsoft.com/office/drawing/2014/main" id="{544495E8-8B53-4BEE-A13F-E51733338FB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4" name="组合 13">
                <a:extLst>
                  <a:ext uri="{FF2B5EF4-FFF2-40B4-BE49-F238E27FC236}">
                    <a16:creationId xmlns:a16="http://schemas.microsoft.com/office/drawing/2014/main" id="{E8129621-A661-4A89-8595-E3014CA71FD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38963" y="2346403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93" name="Freeform 11">
                  <a:extLst>
                    <a:ext uri="{FF2B5EF4-FFF2-40B4-BE49-F238E27FC236}">
                      <a16:creationId xmlns:a16="http://schemas.microsoft.com/office/drawing/2014/main" id="{C7650D2C-ECAA-41E9-91C0-8ABB7BEF99F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94" name="Freeform 12">
                  <a:extLst>
                    <a:ext uri="{FF2B5EF4-FFF2-40B4-BE49-F238E27FC236}">
                      <a16:creationId xmlns:a16="http://schemas.microsoft.com/office/drawing/2014/main" id="{279EE7EF-CC6E-47C1-8653-2A5A6B78FE6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5" name="组合 13">
                <a:extLst>
                  <a:ext uri="{FF2B5EF4-FFF2-40B4-BE49-F238E27FC236}">
                    <a16:creationId xmlns:a16="http://schemas.microsoft.com/office/drawing/2014/main" id="{8D7D50C3-63DE-4D1C-8D61-6A44710FF33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0743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91" name="Freeform 11">
                  <a:extLst>
                    <a:ext uri="{FF2B5EF4-FFF2-40B4-BE49-F238E27FC236}">
                      <a16:creationId xmlns:a16="http://schemas.microsoft.com/office/drawing/2014/main" id="{D20414B2-97B0-45F8-BE06-336A9C5C0E1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92" name="Freeform 12">
                  <a:extLst>
                    <a:ext uri="{FF2B5EF4-FFF2-40B4-BE49-F238E27FC236}">
                      <a16:creationId xmlns:a16="http://schemas.microsoft.com/office/drawing/2014/main" id="{C08609FD-E052-45C8-9253-C22D2A99A6B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6" name="组合 13">
                <a:extLst>
                  <a:ext uri="{FF2B5EF4-FFF2-40B4-BE49-F238E27FC236}">
                    <a16:creationId xmlns:a16="http://schemas.microsoft.com/office/drawing/2014/main" id="{9B48E409-1061-40D3-A268-0ACCD70E51C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1201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89" name="Freeform 11">
                  <a:extLst>
                    <a:ext uri="{FF2B5EF4-FFF2-40B4-BE49-F238E27FC236}">
                      <a16:creationId xmlns:a16="http://schemas.microsoft.com/office/drawing/2014/main" id="{560E2967-DEF8-43E5-B34D-961FD214AF4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90" name="Freeform 12">
                  <a:extLst>
                    <a:ext uri="{FF2B5EF4-FFF2-40B4-BE49-F238E27FC236}">
                      <a16:creationId xmlns:a16="http://schemas.microsoft.com/office/drawing/2014/main" id="{F9965C9D-5AD2-4ED3-B091-9C7595243BD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7" name="组合 13">
                <a:extLst>
                  <a:ext uri="{FF2B5EF4-FFF2-40B4-BE49-F238E27FC236}">
                    <a16:creationId xmlns:a16="http://schemas.microsoft.com/office/drawing/2014/main" id="{49290D3E-9826-484B-8250-0708BB8089C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497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87" name="Freeform 11">
                  <a:extLst>
                    <a:ext uri="{FF2B5EF4-FFF2-40B4-BE49-F238E27FC236}">
                      <a16:creationId xmlns:a16="http://schemas.microsoft.com/office/drawing/2014/main" id="{006D3A4A-A1F8-47CA-9A80-A1400CBAD62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88" name="Freeform 12">
                  <a:extLst>
                    <a:ext uri="{FF2B5EF4-FFF2-40B4-BE49-F238E27FC236}">
                      <a16:creationId xmlns:a16="http://schemas.microsoft.com/office/drawing/2014/main" id="{CF5CA52D-F25E-401F-8FA5-6E2B9029653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8" name="组合 13">
                <a:extLst>
                  <a:ext uri="{FF2B5EF4-FFF2-40B4-BE49-F238E27FC236}">
                    <a16:creationId xmlns:a16="http://schemas.microsoft.com/office/drawing/2014/main" id="{C2FC2D1E-3A7C-44AD-A458-1943945A6C1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7874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85" name="Freeform 11">
                  <a:extLst>
                    <a:ext uri="{FF2B5EF4-FFF2-40B4-BE49-F238E27FC236}">
                      <a16:creationId xmlns:a16="http://schemas.microsoft.com/office/drawing/2014/main" id="{E286A919-156F-4152-A3D4-FFD20D795FC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86" name="Freeform 12">
                  <a:extLst>
                    <a:ext uri="{FF2B5EF4-FFF2-40B4-BE49-F238E27FC236}">
                      <a16:creationId xmlns:a16="http://schemas.microsoft.com/office/drawing/2014/main" id="{A5E3BF42-2E28-4F5A-9CF1-3C3D5D8D4B9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79" name="组合 13">
                <a:extLst>
                  <a:ext uri="{FF2B5EF4-FFF2-40B4-BE49-F238E27FC236}">
                    <a16:creationId xmlns:a16="http://schemas.microsoft.com/office/drawing/2014/main" id="{3193FCCF-1B9D-403D-B441-FDFEBFCC715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0251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83" name="Freeform 11">
                  <a:extLst>
                    <a:ext uri="{FF2B5EF4-FFF2-40B4-BE49-F238E27FC236}">
                      <a16:creationId xmlns:a16="http://schemas.microsoft.com/office/drawing/2014/main" id="{44400B94-5B71-4880-A2DF-C76BB8C38B6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84" name="Freeform 12">
                  <a:extLst>
                    <a:ext uri="{FF2B5EF4-FFF2-40B4-BE49-F238E27FC236}">
                      <a16:creationId xmlns:a16="http://schemas.microsoft.com/office/drawing/2014/main" id="{89DF372C-9DC3-409B-9172-F47D1CA1AB7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grpSp>
            <p:nvGrpSpPr>
              <p:cNvPr id="780" name="组合 13">
                <a:extLst>
                  <a:ext uri="{FF2B5EF4-FFF2-40B4-BE49-F238E27FC236}">
                    <a16:creationId xmlns:a16="http://schemas.microsoft.com/office/drawing/2014/main" id="{21FCAF15-B400-471B-AC16-121C7D69CB0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26280" y="3134018"/>
                <a:ext cx="206095" cy="541088"/>
                <a:chOff x="2876868" y="2786058"/>
                <a:chExt cx="189738" cy="474345"/>
              </a:xfrm>
              <a:grpFill/>
              <a:effectLst/>
            </p:grpSpPr>
            <p:sp>
              <p:nvSpPr>
                <p:cNvPr id="781" name="Freeform 11">
                  <a:extLst>
                    <a:ext uri="{FF2B5EF4-FFF2-40B4-BE49-F238E27FC236}">
                      <a16:creationId xmlns:a16="http://schemas.microsoft.com/office/drawing/2014/main" id="{B76F4B81-2394-4483-A991-DE2D34C15A7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22969" y="2786058"/>
                  <a:ext cx="88773" cy="96774"/>
                </a:xfrm>
                <a:custGeom>
                  <a:avLst/>
                  <a:gdLst>
                    <a:gd name="T0" fmla="*/ 133 w 267"/>
                    <a:gd name="T1" fmla="*/ 0 h 292"/>
                    <a:gd name="T2" fmla="*/ 161 w 267"/>
                    <a:gd name="T3" fmla="*/ 3 h 292"/>
                    <a:gd name="T4" fmla="*/ 186 w 267"/>
                    <a:gd name="T5" fmla="*/ 12 h 292"/>
                    <a:gd name="T6" fmla="*/ 209 w 267"/>
                    <a:gd name="T7" fmla="*/ 25 h 292"/>
                    <a:gd name="T8" fmla="*/ 228 w 267"/>
                    <a:gd name="T9" fmla="*/ 42 h 292"/>
                    <a:gd name="T10" fmla="*/ 245 w 267"/>
                    <a:gd name="T11" fmla="*/ 64 h 292"/>
                    <a:gd name="T12" fmla="*/ 257 w 267"/>
                    <a:gd name="T13" fmla="*/ 88 h 292"/>
                    <a:gd name="T14" fmla="*/ 265 w 267"/>
                    <a:gd name="T15" fmla="*/ 116 h 292"/>
                    <a:gd name="T16" fmla="*/ 267 w 267"/>
                    <a:gd name="T17" fmla="*/ 146 h 292"/>
                    <a:gd name="T18" fmla="*/ 265 w 267"/>
                    <a:gd name="T19" fmla="*/ 175 h 292"/>
                    <a:gd name="T20" fmla="*/ 257 w 267"/>
                    <a:gd name="T21" fmla="*/ 203 h 292"/>
                    <a:gd name="T22" fmla="*/ 245 w 267"/>
                    <a:gd name="T23" fmla="*/ 227 h 292"/>
                    <a:gd name="T24" fmla="*/ 228 w 267"/>
                    <a:gd name="T25" fmla="*/ 249 h 292"/>
                    <a:gd name="T26" fmla="*/ 209 w 267"/>
                    <a:gd name="T27" fmla="*/ 267 h 292"/>
                    <a:gd name="T28" fmla="*/ 186 w 267"/>
                    <a:gd name="T29" fmla="*/ 281 h 292"/>
                    <a:gd name="T30" fmla="*/ 161 w 267"/>
                    <a:gd name="T31" fmla="*/ 289 h 292"/>
                    <a:gd name="T32" fmla="*/ 133 w 267"/>
                    <a:gd name="T33" fmla="*/ 292 h 292"/>
                    <a:gd name="T34" fmla="*/ 103 w 267"/>
                    <a:gd name="T35" fmla="*/ 288 h 292"/>
                    <a:gd name="T36" fmla="*/ 75 w 267"/>
                    <a:gd name="T37" fmla="*/ 277 h 292"/>
                    <a:gd name="T38" fmla="*/ 51 w 267"/>
                    <a:gd name="T39" fmla="*/ 260 h 292"/>
                    <a:gd name="T40" fmla="*/ 29 w 267"/>
                    <a:gd name="T41" fmla="*/ 237 h 292"/>
                    <a:gd name="T42" fmla="*/ 13 w 267"/>
                    <a:gd name="T43" fmla="*/ 210 h 292"/>
                    <a:gd name="T44" fmla="*/ 4 w 267"/>
                    <a:gd name="T45" fmla="*/ 178 h 292"/>
                    <a:gd name="T46" fmla="*/ 0 w 267"/>
                    <a:gd name="T47" fmla="*/ 146 h 292"/>
                    <a:gd name="T48" fmla="*/ 4 w 267"/>
                    <a:gd name="T49" fmla="*/ 113 h 292"/>
                    <a:gd name="T50" fmla="*/ 13 w 267"/>
                    <a:gd name="T51" fmla="*/ 81 h 292"/>
                    <a:gd name="T52" fmla="*/ 29 w 267"/>
                    <a:gd name="T53" fmla="*/ 54 h 292"/>
                    <a:gd name="T54" fmla="*/ 51 w 267"/>
                    <a:gd name="T55" fmla="*/ 32 h 292"/>
                    <a:gd name="T56" fmla="*/ 75 w 267"/>
                    <a:gd name="T57" fmla="*/ 14 h 292"/>
                    <a:gd name="T58" fmla="*/ 103 w 267"/>
                    <a:gd name="T59" fmla="*/ 3 h 292"/>
                    <a:gd name="T60" fmla="*/ 133 w 267"/>
                    <a:gd name="T6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92">
                      <a:moveTo>
                        <a:pt x="133" y="0"/>
                      </a:moveTo>
                      <a:lnTo>
                        <a:pt x="161" y="3"/>
                      </a:lnTo>
                      <a:lnTo>
                        <a:pt x="186" y="12"/>
                      </a:lnTo>
                      <a:lnTo>
                        <a:pt x="209" y="25"/>
                      </a:lnTo>
                      <a:lnTo>
                        <a:pt x="228" y="42"/>
                      </a:lnTo>
                      <a:lnTo>
                        <a:pt x="245" y="64"/>
                      </a:lnTo>
                      <a:lnTo>
                        <a:pt x="257" y="88"/>
                      </a:lnTo>
                      <a:lnTo>
                        <a:pt x="265" y="116"/>
                      </a:lnTo>
                      <a:lnTo>
                        <a:pt x="267" y="146"/>
                      </a:lnTo>
                      <a:lnTo>
                        <a:pt x="265" y="175"/>
                      </a:lnTo>
                      <a:lnTo>
                        <a:pt x="257" y="203"/>
                      </a:lnTo>
                      <a:lnTo>
                        <a:pt x="245" y="227"/>
                      </a:lnTo>
                      <a:lnTo>
                        <a:pt x="228" y="249"/>
                      </a:lnTo>
                      <a:lnTo>
                        <a:pt x="209" y="267"/>
                      </a:lnTo>
                      <a:lnTo>
                        <a:pt x="186" y="281"/>
                      </a:lnTo>
                      <a:lnTo>
                        <a:pt x="161" y="289"/>
                      </a:lnTo>
                      <a:lnTo>
                        <a:pt x="133" y="292"/>
                      </a:lnTo>
                      <a:lnTo>
                        <a:pt x="103" y="288"/>
                      </a:lnTo>
                      <a:lnTo>
                        <a:pt x="75" y="277"/>
                      </a:lnTo>
                      <a:lnTo>
                        <a:pt x="51" y="260"/>
                      </a:lnTo>
                      <a:lnTo>
                        <a:pt x="29" y="237"/>
                      </a:lnTo>
                      <a:lnTo>
                        <a:pt x="13" y="210"/>
                      </a:lnTo>
                      <a:lnTo>
                        <a:pt x="4" y="178"/>
                      </a:lnTo>
                      <a:lnTo>
                        <a:pt x="0" y="146"/>
                      </a:lnTo>
                      <a:lnTo>
                        <a:pt x="4" y="113"/>
                      </a:lnTo>
                      <a:lnTo>
                        <a:pt x="13" y="81"/>
                      </a:lnTo>
                      <a:lnTo>
                        <a:pt x="29" y="54"/>
                      </a:lnTo>
                      <a:lnTo>
                        <a:pt x="51" y="32"/>
                      </a:lnTo>
                      <a:lnTo>
                        <a:pt x="75" y="14"/>
                      </a:lnTo>
                      <a:lnTo>
                        <a:pt x="103" y="3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782" name="Freeform 12">
                  <a:extLst>
                    <a:ext uri="{FF2B5EF4-FFF2-40B4-BE49-F238E27FC236}">
                      <a16:creationId xmlns:a16="http://schemas.microsoft.com/office/drawing/2014/main" id="{26E28B37-EA0C-4EB2-B3EB-0E25055C9E6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876868" y="2893119"/>
                  <a:ext cx="189738" cy="367284"/>
                </a:xfrm>
                <a:custGeom>
                  <a:avLst/>
                  <a:gdLst>
                    <a:gd name="T0" fmla="*/ 72 w 573"/>
                    <a:gd name="T1" fmla="*/ 5 h 1111"/>
                    <a:gd name="T2" fmla="*/ 30 w 573"/>
                    <a:gd name="T3" fmla="*/ 32 h 1111"/>
                    <a:gd name="T4" fmla="*/ 4 w 573"/>
                    <a:gd name="T5" fmla="*/ 75 h 1111"/>
                    <a:gd name="T6" fmla="*/ 0 w 573"/>
                    <a:gd name="T7" fmla="*/ 509 h 1111"/>
                    <a:gd name="T8" fmla="*/ 1 w 573"/>
                    <a:gd name="T9" fmla="*/ 516 h 1111"/>
                    <a:gd name="T10" fmla="*/ 9 w 573"/>
                    <a:gd name="T11" fmla="*/ 533 h 1111"/>
                    <a:gd name="T12" fmla="*/ 26 w 573"/>
                    <a:gd name="T13" fmla="*/ 550 h 1111"/>
                    <a:gd name="T14" fmla="*/ 56 w 573"/>
                    <a:gd name="T15" fmla="*/ 557 h 1111"/>
                    <a:gd name="T16" fmla="*/ 84 w 573"/>
                    <a:gd name="T17" fmla="*/ 551 h 1111"/>
                    <a:gd name="T18" fmla="*/ 100 w 573"/>
                    <a:gd name="T19" fmla="*/ 534 h 1111"/>
                    <a:gd name="T20" fmla="*/ 106 w 573"/>
                    <a:gd name="T21" fmla="*/ 516 h 1111"/>
                    <a:gd name="T22" fmla="*/ 108 w 573"/>
                    <a:gd name="T23" fmla="*/ 503 h 1111"/>
                    <a:gd name="T24" fmla="*/ 108 w 573"/>
                    <a:gd name="T25" fmla="*/ 166 h 1111"/>
                    <a:gd name="T26" fmla="*/ 135 w 573"/>
                    <a:gd name="T27" fmla="*/ 1066 h 1111"/>
                    <a:gd name="T28" fmla="*/ 138 w 573"/>
                    <a:gd name="T29" fmla="*/ 1073 h 1111"/>
                    <a:gd name="T30" fmla="*/ 151 w 573"/>
                    <a:gd name="T31" fmla="*/ 1089 h 1111"/>
                    <a:gd name="T32" fmla="*/ 174 w 573"/>
                    <a:gd name="T33" fmla="*/ 1105 h 1111"/>
                    <a:gd name="T34" fmla="*/ 199 w 573"/>
                    <a:gd name="T35" fmla="*/ 1111 h 1111"/>
                    <a:gd name="T36" fmla="*/ 227 w 573"/>
                    <a:gd name="T37" fmla="*/ 1110 h 1111"/>
                    <a:gd name="T38" fmla="*/ 255 w 573"/>
                    <a:gd name="T39" fmla="*/ 1097 h 1111"/>
                    <a:gd name="T40" fmla="*/ 272 w 573"/>
                    <a:gd name="T41" fmla="*/ 1080 h 1111"/>
                    <a:gd name="T42" fmla="*/ 278 w 573"/>
                    <a:gd name="T43" fmla="*/ 1068 h 1111"/>
                    <a:gd name="T44" fmla="*/ 279 w 573"/>
                    <a:gd name="T45" fmla="*/ 499 h 1111"/>
                    <a:gd name="T46" fmla="*/ 302 w 573"/>
                    <a:gd name="T47" fmla="*/ 503 h 1111"/>
                    <a:gd name="T48" fmla="*/ 302 w 573"/>
                    <a:gd name="T49" fmla="*/ 534 h 1111"/>
                    <a:gd name="T50" fmla="*/ 304 w 573"/>
                    <a:gd name="T51" fmla="*/ 590 h 1111"/>
                    <a:gd name="T52" fmla="*/ 304 w 573"/>
                    <a:gd name="T53" fmla="*/ 664 h 1111"/>
                    <a:gd name="T54" fmla="*/ 304 w 573"/>
                    <a:gd name="T55" fmla="*/ 750 h 1111"/>
                    <a:gd name="T56" fmla="*/ 304 w 573"/>
                    <a:gd name="T57" fmla="*/ 838 h 1111"/>
                    <a:gd name="T58" fmla="*/ 305 w 573"/>
                    <a:gd name="T59" fmla="*/ 926 h 1111"/>
                    <a:gd name="T60" fmla="*/ 305 w 573"/>
                    <a:gd name="T61" fmla="*/ 1004 h 1111"/>
                    <a:gd name="T62" fmla="*/ 305 w 573"/>
                    <a:gd name="T63" fmla="*/ 1066 h 1111"/>
                    <a:gd name="T64" fmla="*/ 306 w 573"/>
                    <a:gd name="T65" fmla="*/ 1073 h 1111"/>
                    <a:gd name="T66" fmla="*/ 315 w 573"/>
                    <a:gd name="T67" fmla="*/ 1088 h 1111"/>
                    <a:gd name="T68" fmla="*/ 335 w 573"/>
                    <a:gd name="T69" fmla="*/ 1103 h 1111"/>
                    <a:gd name="T70" fmla="*/ 372 w 573"/>
                    <a:gd name="T71" fmla="*/ 1111 h 1111"/>
                    <a:gd name="T72" fmla="*/ 408 w 573"/>
                    <a:gd name="T73" fmla="*/ 1103 h 1111"/>
                    <a:gd name="T74" fmla="*/ 429 w 573"/>
                    <a:gd name="T75" fmla="*/ 1089 h 1111"/>
                    <a:gd name="T76" fmla="*/ 437 w 573"/>
                    <a:gd name="T77" fmla="*/ 1073 h 1111"/>
                    <a:gd name="T78" fmla="*/ 438 w 573"/>
                    <a:gd name="T79" fmla="*/ 1067 h 1111"/>
                    <a:gd name="T80" fmla="*/ 466 w 573"/>
                    <a:gd name="T81" fmla="*/ 166 h 1111"/>
                    <a:gd name="T82" fmla="*/ 468 w 573"/>
                    <a:gd name="T83" fmla="*/ 503 h 1111"/>
                    <a:gd name="T84" fmla="*/ 472 w 573"/>
                    <a:gd name="T85" fmla="*/ 517 h 1111"/>
                    <a:gd name="T86" fmla="*/ 483 w 573"/>
                    <a:gd name="T87" fmla="*/ 537 h 1111"/>
                    <a:gd name="T88" fmla="*/ 505 w 573"/>
                    <a:gd name="T89" fmla="*/ 551 h 1111"/>
                    <a:gd name="T90" fmla="*/ 536 w 573"/>
                    <a:gd name="T91" fmla="*/ 551 h 1111"/>
                    <a:gd name="T92" fmla="*/ 557 w 573"/>
                    <a:gd name="T93" fmla="*/ 537 h 1111"/>
                    <a:gd name="T94" fmla="*/ 570 w 573"/>
                    <a:gd name="T95" fmla="*/ 517 h 1111"/>
                    <a:gd name="T96" fmla="*/ 573 w 573"/>
                    <a:gd name="T97" fmla="*/ 508 h 1111"/>
                    <a:gd name="T98" fmla="*/ 572 w 573"/>
                    <a:gd name="T99" fmla="*/ 68 h 1111"/>
                    <a:gd name="T100" fmla="*/ 546 w 573"/>
                    <a:gd name="T101" fmla="*/ 28 h 1111"/>
                    <a:gd name="T102" fmla="*/ 506 w 573"/>
                    <a:gd name="T103" fmla="*/ 4 h 1111"/>
                    <a:gd name="T104" fmla="*/ 94 w 573"/>
                    <a:gd name="T105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73" h="1111">
                      <a:moveTo>
                        <a:pt x="94" y="0"/>
                      </a:moveTo>
                      <a:lnTo>
                        <a:pt x="72" y="5"/>
                      </a:lnTo>
                      <a:lnTo>
                        <a:pt x="50" y="16"/>
                      </a:lnTo>
                      <a:lnTo>
                        <a:pt x="30" y="32"/>
                      </a:lnTo>
                      <a:lnTo>
                        <a:pt x="15" y="53"/>
                      </a:lnTo>
                      <a:lnTo>
                        <a:pt x="4" y="75"/>
                      </a:lnTo>
                      <a:lnTo>
                        <a:pt x="0" y="99"/>
                      </a:lnTo>
                      <a:lnTo>
                        <a:pt x="0" y="509"/>
                      </a:lnTo>
                      <a:lnTo>
                        <a:pt x="0" y="511"/>
                      </a:lnTo>
                      <a:lnTo>
                        <a:pt x="1" y="516"/>
                      </a:lnTo>
                      <a:lnTo>
                        <a:pt x="4" y="525"/>
                      </a:lnTo>
                      <a:lnTo>
                        <a:pt x="9" y="533"/>
                      </a:lnTo>
                      <a:lnTo>
                        <a:pt x="16" y="543"/>
                      </a:lnTo>
                      <a:lnTo>
                        <a:pt x="26" y="550"/>
                      </a:lnTo>
                      <a:lnTo>
                        <a:pt x="39" y="556"/>
                      </a:lnTo>
                      <a:lnTo>
                        <a:pt x="56" y="557"/>
                      </a:lnTo>
                      <a:lnTo>
                        <a:pt x="72" y="556"/>
                      </a:lnTo>
                      <a:lnTo>
                        <a:pt x="84" y="551"/>
                      </a:lnTo>
                      <a:lnTo>
                        <a:pt x="92" y="543"/>
                      </a:lnTo>
                      <a:lnTo>
                        <a:pt x="100" y="534"/>
                      </a:lnTo>
                      <a:lnTo>
                        <a:pt x="103" y="525"/>
                      </a:lnTo>
                      <a:lnTo>
                        <a:pt x="106" y="516"/>
                      </a:lnTo>
                      <a:lnTo>
                        <a:pt x="107" y="508"/>
                      </a:lnTo>
                      <a:lnTo>
                        <a:pt x="108" y="503"/>
                      </a:lnTo>
                      <a:lnTo>
                        <a:pt x="108" y="500"/>
                      </a:lnTo>
                      <a:lnTo>
                        <a:pt x="108" y="166"/>
                      </a:lnTo>
                      <a:lnTo>
                        <a:pt x="134" y="167"/>
                      </a:lnTo>
                      <a:lnTo>
                        <a:pt x="135" y="1066"/>
                      </a:lnTo>
                      <a:lnTo>
                        <a:pt x="136" y="1068"/>
                      </a:lnTo>
                      <a:lnTo>
                        <a:pt x="138" y="1073"/>
                      </a:lnTo>
                      <a:lnTo>
                        <a:pt x="143" y="1080"/>
                      </a:lnTo>
                      <a:lnTo>
                        <a:pt x="151" y="1089"/>
                      </a:lnTo>
                      <a:lnTo>
                        <a:pt x="162" y="1097"/>
                      </a:lnTo>
                      <a:lnTo>
                        <a:pt x="174" y="1105"/>
                      </a:lnTo>
                      <a:lnTo>
                        <a:pt x="189" y="1110"/>
                      </a:lnTo>
                      <a:lnTo>
                        <a:pt x="199" y="1111"/>
                      </a:lnTo>
                      <a:lnTo>
                        <a:pt x="217" y="1111"/>
                      </a:lnTo>
                      <a:lnTo>
                        <a:pt x="227" y="1110"/>
                      </a:lnTo>
                      <a:lnTo>
                        <a:pt x="243" y="1105"/>
                      </a:lnTo>
                      <a:lnTo>
                        <a:pt x="255" y="1097"/>
                      </a:lnTo>
                      <a:lnTo>
                        <a:pt x="265" y="1089"/>
                      </a:lnTo>
                      <a:lnTo>
                        <a:pt x="272" y="1080"/>
                      </a:lnTo>
                      <a:lnTo>
                        <a:pt x="276" y="1073"/>
                      </a:lnTo>
                      <a:lnTo>
                        <a:pt x="278" y="1068"/>
                      </a:lnTo>
                      <a:lnTo>
                        <a:pt x="279" y="1066"/>
                      </a:lnTo>
                      <a:lnTo>
                        <a:pt x="279" y="499"/>
                      </a:lnTo>
                      <a:lnTo>
                        <a:pt x="302" y="499"/>
                      </a:lnTo>
                      <a:lnTo>
                        <a:pt x="302" y="503"/>
                      </a:lnTo>
                      <a:lnTo>
                        <a:pt x="302" y="515"/>
                      </a:lnTo>
                      <a:lnTo>
                        <a:pt x="302" y="534"/>
                      </a:lnTo>
                      <a:lnTo>
                        <a:pt x="302" y="560"/>
                      </a:lnTo>
                      <a:lnTo>
                        <a:pt x="304" y="590"/>
                      </a:lnTo>
                      <a:lnTo>
                        <a:pt x="304" y="626"/>
                      </a:lnTo>
                      <a:lnTo>
                        <a:pt x="304" y="664"/>
                      </a:lnTo>
                      <a:lnTo>
                        <a:pt x="304" y="706"/>
                      </a:lnTo>
                      <a:lnTo>
                        <a:pt x="304" y="750"/>
                      </a:lnTo>
                      <a:lnTo>
                        <a:pt x="304" y="793"/>
                      </a:lnTo>
                      <a:lnTo>
                        <a:pt x="304" y="838"/>
                      </a:lnTo>
                      <a:lnTo>
                        <a:pt x="305" y="882"/>
                      </a:lnTo>
                      <a:lnTo>
                        <a:pt x="305" y="926"/>
                      </a:lnTo>
                      <a:lnTo>
                        <a:pt x="305" y="966"/>
                      </a:lnTo>
                      <a:lnTo>
                        <a:pt x="305" y="1004"/>
                      </a:lnTo>
                      <a:lnTo>
                        <a:pt x="305" y="1037"/>
                      </a:lnTo>
                      <a:lnTo>
                        <a:pt x="305" y="1066"/>
                      </a:lnTo>
                      <a:lnTo>
                        <a:pt x="305" y="1067"/>
                      </a:lnTo>
                      <a:lnTo>
                        <a:pt x="306" y="1073"/>
                      </a:lnTo>
                      <a:lnTo>
                        <a:pt x="310" y="1079"/>
                      </a:lnTo>
                      <a:lnTo>
                        <a:pt x="315" y="1088"/>
                      </a:lnTo>
                      <a:lnTo>
                        <a:pt x="323" y="1096"/>
                      </a:lnTo>
                      <a:lnTo>
                        <a:pt x="335" y="1103"/>
                      </a:lnTo>
                      <a:lnTo>
                        <a:pt x="351" y="1108"/>
                      </a:lnTo>
                      <a:lnTo>
                        <a:pt x="372" y="1111"/>
                      </a:lnTo>
                      <a:lnTo>
                        <a:pt x="392" y="1108"/>
                      </a:lnTo>
                      <a:lnTo>
                        <a:pt x="408" y="1103"/>
                      </a:lnTo>
                      <a:lnTo>
                        <a:pt x="420" y="1096"/>
                      </a:lnTo>
                      <a:lnTo>
                        <a:pt x="429" y="1089"/>
                      </a:lnTo>
                      <a:lnTo>
                        <a:pt x="434" y="1080"/>
                      </a:lnTo>
                      <a:lnTo>
                        <a:pt x="437" y="1073"/>
                      </a:lnTo>
                      <a:lnTo>
                        <a:pt x="438" y="1068"/>
                      </a:lnTo>
                      <a:lnTo>
                        <a:pt x="438" y="1067"/>
                      </a:lnTo>
                      <a:lnTo>
                        <a:pt x="440" y="166"/>
                      </a:lnTo>
                      <a:lnTo>
                        <a:pt x="466" y="166"/>
                      </a:lnTo>
                      <a:lnTo>
                        <a:pt x="466" y="500"/>
                      </a:lnTo>
                      <a:lnTo>
                        <a:pt x="468" y="503"/>
                      </a:lnTo>
                      <a:lnTo>
                        <a:pt x="469" y="509"/>
                      </a:lnTo>
                      <a:lnTo>
                        <a:pt x="472" y="517"/>
                      </a:lnTo>
                      <a:lnTo>
                        <a:pt x="477" y="527"/>
                      </a:lnTo>
                      <a:lnTo>
                        <a:pt x="483" y="537"/>
                      </a:lnTo>
                      <a:lnTo>
                        <a:pt x="493" y="545"/>
                      </a:lnTo>
                      <a:lnTo>
                        <a:pt x="505" y="551"/>
                      </a:lnTo>
                      <a:lnTo>
                        <a:pt x="520" y="554"/>
                      </a:lnTo>
                      <a:lnTo>
                        <a:pt x="536" y="551"/>
                      </a:lnTo>
                      <a:lnTo>
                        <a:pt x="548" y="545"/>
                      </a:lnTo>
                      <a:lnTo>
                        <a:pt x="557" y="537"/>
                      </a:lnTo>
                      <a:lnTo>
                        <a:pt x="563" y="527"/>
                      </a:lnTo>
                      <a:lnTo>
                        <a:pt x="570" y="517"/>
                      </a:lnTo>
                      <a:lnTo>
                        <a:pt x="573" y="510"/>
                      </a:lnTo>
                      <a:lnTo>
                        <a:pt x="573" y="508"/>
                      </a:lnTo>
                      <a:lnTo>
                        <a:pt x="573" y="79"/>
                      </a:lnTo>
                      <a:lnTo>
                        <a:pt x="572" y="68"/>
                      </a:lnTo>
                      <a:lnTo>
                        <a:pt x="561" y="47"/>
                      </a:lnTo>
                      <a:lnTo>
                        <a:pt x="546" y="28"/>
                      </a:lnTo>
                      <a:lnTo>
                        <a:pt x="528" y="14"/>
                      </a:lnTo>
                      <a:lnTo>
                        <a:pt x="506" y="4"/>
                      </a:lnTo>
                      <a:lnTo>
                        <a:pt x="485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7F16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91581" dir="3378596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20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6348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0B26E79-68C2-4B99-98EE-C772FA43E8EC}"/>
              </a:ext>
            </a:extLst>
          </p:cNvPr>
          <p:cNvSpPr/>
          <p:nvPr/>
        </p:nvSpPr>
        <p:spPr>
          <a:xfrm>
            <a:off x="4572988" y="175390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从票务问题入手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8524FC-44F9-4E5A-99C2-9E9057A9402B}"/>
              </a:ext>
            </a:extLst>
          </p:cNvPr>
          <p:cNvSpPr txBox="1"/>
          <p:nvPr/>
        </p:nvSpPr>
        <p:spPr>
          <a:xfrm>
            <a:off x="2201636" y="6071638"/>
            <a:ext cx="7788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说走就走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61F904B-0112-4D37-B43F-E07EE6F7AF2F}"/>
              </a:ext>
            </a:extLst>
          </p:cNvPr>
          <p:cNvGrpSpPr/>
          <p:nvPr/>
        </p:nvGrpSpPr>
        <p:grpSpPr>
          <a:xfrm>
            <a:off x="6099520" y="1257091"/>
            <a:ext cx="5645817" cy="4405470"/>
            <a:chOff x="6099520" y="1257091"/>
            <a:chExt cx="5645817" cy="440547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B9E152B4-81EB-4A1A-BB20-FE4DC3C077AE}"/>
                </a:ext>
              </a:extLst>
            </p:cNvPr>
            <p:cNvGrpSpPr/>
            <p:nvPr/>
          </p:nvGrpSpPr>
          <p:grpSpPr>
            <a:xfrm>
              <a:off x="6099520" y="4934089"/>
              <a:ext cx="5645817" cy="728472"/>
              <a:chOff x="6099520" y="4934089"/>
              <a:chExt cx="5645817" cy="728472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F283412-49BD-4688-AFCA-8E639D09EBDF}"/>
                  </a:ext>
                </a:extLst>
              </p:cNvPr>
              <p:cNvSpPr/>
              <p:nvPr/>
            </p:nvSpPr>
            <p:spPr>
              <a:xfrm>
                <a:off x="6099520" y="4934089"/>
                <a:ext cx="5645817" cy="728472"/>
              </a:xfrm>
              <a:prstGeom prst="rect">
                <a:avLst/>
              </a:prstGeom>
              <a:solidFill>
                <a:srgbClr val="32D2FB"/>
              </a:solidFill>
            </p:spPr>
            <p:txBody>
              <a:bodyPr wrap="square">
                <a:noAutofit/>
              </a:bodyPr>
              <a:lstStyle/>
              <a:p>
                <a:pPr algn="just"/>
                <a:endParaRPr lang="zh-CN" altLang="en-US" sz="16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FA743D9-3C10-492B-9277-64DF4FFCDD17}"/>
                  </a:ext>
                </a:extLst>
              </p:cNvPr>
              <p:cNvSpPr/>
              <p:nvPr/>
            </p:nvSpPr>
            <p:spPr>
              <a:xfrm>
                <a:off x="6299666" y="5067492"/>
                <a:ext cx="475175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525753"/>
                    </a:solidFill>
                    <a:latin typeface="张海山锐线体简" panose="02000000000000000000" charset="-122"/>
                    <a:ea typeface="张海山锐线体简" panose="02000000000000000000" charset="-122"/>
                  </a:rPr>
                  <a:t>人脸识别</a:t>
                </a:r>
              </a:p>
            </p:txBody>
          </p:sp>
        </p:grpSp>
        <p:pic>
          <p:nvPicPr>
            <p:cNvPr id="1026" name="Picture 2" descr="https://timgsa.baidu.com/timg?image&amp;quality=80&amp;size=b9999_10000&amp;sec=1536751533548&amp;di=f0aa9f5b98304e565b5e96c39be1af0f&amp;imgtype=0&amp;src=http%3A%2F%2Fp4.qhimg.com%2Ft01fe0c91d3a80a2728.jpg%3Fsize%3D544x266">
              <a:extLst>
                <a:ext uri="{FF2B5EF4-FFF2-40B4-BE49-F238E27FC236}">
                  <a16:creationId xmlns:a16="http://schemas.microsoft.com/office/drawing/2014/main" id="{75584CAC-D5F8-45E3-B926-3164CBFEC4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88" r="18838"/>
            <a:stretch/>
          </p:blipFill>
          <p:spPr bwMode="auto">
            <a:xfrm>
              <a:off x="7188199" y="1257091"/>
              <a:ext cx="3175000" cy="25336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913A73F-4D81-4EC1-8F73-193401760460}"/>
              </a:ext>
            </a:extLst>
          </p:cNvPr>
          <p:cNvGrpSpPr/>
          <p:nvPr/>
        </p:nvGrpSpPr>
        <p:grpSpPr>
          <a:xfrm>
            <a:off x="446663" y="1195439"/>
            <a:ext cx="5654949" cy="4467122"/>
            <a:chOff x="446663" y="1195439"/>
            <a:chExt cx="5654949" cy="4467122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4777574-14B8-4C64-81ED-FCEDC27BC017}"/>
                </a:ext>
              </a:extLst>
            </p:cNvPr>
            <p:cNvGrpSpPr/>
            <p:nvPr/>
          </p:nvGrpSpPr>
          <p:grpSpPr>
            <a:xfrm>
              <a:off x="446663" y="4934089"/>
              <a:ext cx="5654949" cy="728472"/>
              <a:chOff x="446663" y="4934089"/>
              <a:chExt cx="5654949" cy="72847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873DC0A-66AD-4DDC-880E-4E35DD1F8E20}"/>
                  </a:ext>
                </a:extLst>
              </p:cNvPr>
              <p:cNvSpPr/>
              <p:nvPr/>
            </p:nvSpPr>
            <p:spPr>
              <a:xfrm>
                <a:off x="446663" y="4934089"/>
                <a:ext cx="5654949" cy="72847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txBody>
              <a:bodyPr wrap="square">
                <a:noAutofit/>
              </a:bodyPr>
              <a:lstStyle/>
              <a:p>
                <a:pPr lvl="0"/>
                <a:endParaRPr lang="zh-CN" altLang="en-US" sz="1422" b="1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0FA4922-0BAC-42A1-A8E3-2D27D1DD3D3C}"/>
                  </a:ext>
                </a:extLst>
              </p:cNvPr>
              <p:cNvSpPr/>
              <p:nvPr/>
            </p:nvSpPr>
            <p:spPr>
              <a:xfrm>
                <a:off x="2357725" y="5085854"/>
                <a:ext cx="1723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b="1" dirty="0">
                    <a:solidFill>
                      <a:schemeClr val="bg1"/>
                    </a:solidFill>
                    <a:latin typeface="张海山锐线体简" panose="02000000000000000000" charset="-122"/>
                    <a:ea typeface="张海山锐线体简" panose="02000000000000000000" charset="-122"/>
                  </a:rPr>
                  <a:t>二维码乘车</a:t>
                </a: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4C71223-2DC8-42E7-9B38-CE9F0B9067B5}"/>
                </a:ext>
              </a:extLst>
            </p:cNvPr>
            <p:cNvGrpSpPr/>
            <p:nvPr/>
          </p:nvGrpSpPr>
          <p:grpSpPr>
            <a:xfrm>
              <a:off x="2217333" y="1195439"/>
              <a:ext cx="2057001" cy="2816131"/>
              <a:chOff x="4690532" y="846667"/>
              <a:chExt cx="2844801" cy="3894666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39917914-F5D0-4D00-B596-2DAD64CA19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874" t="12346" r="6859" b="30864"/>
              <a:stretch/>
            </p:blipFill>
            <p:spPr>
              <a:xfrm>
                <a:off x="4690532" y="846667"/>
                <a:ext cx="2844801" cy="389466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6BB25A79-618D-46EB-BB32-B48D1E1A0956}"/>
                  </a:ext>
                </a:extLst>
              </p:cNvPr>
              <p:cNvGrpSpPr/>
              <p:nvPr/>
            </p:nvGrpSpPr>
            <p:grpSpPr>
              <a:xfrm>
                <a:off x="5862362" y="2451098"/>
                <a:ext cx="465667" cy="465667"/>
                <a:chOff x="2527300" y="2218265"/>
                <a:chExt cx="465667" cy="465667"/>
              </a:xfrm>
            </p:grpSpPr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AD376CDA-FD4A-4F22-A269-671E6EAE5142}"/>
                    </a:ext>
                  </a:extLst>
                </p:cNvPr>
                <p:cNvSpPr/>
                <p:nvPr/>
              </p:nvSpPr>
              <p:spPr>
                <a:xfrm>
                  <a:off x="2527300" y="2218265"/>
                  <a:ext cx="465667" cy="4656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5B9BD5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11" name="KSO_Shape">
                  <a:extLst>
                    <a:ext uri="{FF2B5EF4-FFF2-40B4-BE49-F238E27FC236}">
                      <a16:creationId xmlns:a16="http://schemas.microsoft.com/office/drawing/2014/main" id="{8BEC8E42-36F6-49DD-B83E-8D17F2DA59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7835" y="2276749"/>
                  <a:ext cx="344595" cy="348697"/>
                </a:xfrm>
                <a:custGeom>
                  <a:avLst/>
                  <a:gdLst>
                    <a:gd name="T0" fmla="*/ 899699 w 2775"/>
                    <a:gd name="T1" fmla="*/ 1800397 h 2775"/>
                    <a:gd name="T2" fmla="*/ 0 w 2775"/>
                    <a:gd name="T3" fmla="*/ 900523 h 2775"/>
                    <a:gd name="T4" fmla="*/ 899699 w 2775"/>
                    <a:gd name="T5" fmla="*/ 0 h 2775"/>
                    <a:gd name="T6" fmla="*/ 1798750 w 2775"/>
                    <a:gd name="T7" fmla="*/ 900523 h 2775"/>
                    <a:gd name="T8" fmla="*/ 899699 w 2775"/>
                    <a:gd name="T9" fmla="*/ 1800397 h 2775"/>
                    <a:gd name="T10" fmla="*/ 915904 w 2775"/>
                    <a:gd name="T11" fmla="*/ 339967 h 2775"/>
                    <a:gd name="T12" fmla="*/ 920441 w 2775"/>
                    <a:gd name="T13" fmla="*/ 339967 h 2775"/>
                    <a:gd name="T14" fmla="*/ 924979 w 2775"/>
                    <a:gd name="T15" fmla="*/ 339967 h 2775"/>
                    <a:gd name="T16" fmla="*/ 915904 w 2775"/>
                    <a:gd name="T17" fmla="*/ 339967 h 2775"/>
                    <a:gd name="T18" fmla="*/ 1402701 w 2775"/>
                    <a:gd name="T19" fmla="*/ 858351 h 2775"/>
                    <a:gd name="T20" fmla="*/ 1357327 w 2775"/>
                    <a:gd name="T21" fmla="*/ 508653 h 2775"/>
                    <a:gd name="T22" fmla="*/ 1228336 w 2775"/>
                    <a:gd name="T23" fmla="*/ 395763 h 2775"/>
                    <a:gd name="T24" fmla="*/ 921090 w 2775"/>
                    <a:gd name="T25" fmla="*/ 339967 h 2775"/>
                    <a:gd name="T26" fmla="*/ 613195 w 2775"/>
                    <a:gd name="T27" fmla="*/ 395763 h 2775"/>
                    <a:gd name="T28" fmla="*/ 484204 w 2775"/>
                    <a:gd name="T29" fmla="*/ 508653 h 2775"/>
                    <a:gd name="T30" fmla="*/ 431700 w 2775"/>
                    <a:gd name="T31" fmla="*/ 858351 h 2775"/>
                    <a:gd name="T32" fmla="*/ 431700 w 2775"/>
                    <a:gd name="T33" fmla="*/ 1330672 h 2775"/>
                    <a:gd name="T34" fmla="*/ 532171 w 2775"/>
                    <a:gd name="T35" fmla="*/ 1330672 h 2775"/>
                    <a:gd name="T36" fmla="*/ 532171 w 2775"/>
                    <a:gd name="T37" fmla="*/ 1415015 h 2775"/>
                    <a:gd name="T38" fmla="*/ 661810 w 2775"/>
                    <a:gd name="T39" fmla="*/ 1415015 h 2775"/>
                    <a:gd name="T40" fmla="*/ 661810 w 2775"/>
                    <a:gd name="T41" fmla="*/ 1330672 h 2775"/>
                    <a:gd name="T42" fmla="*/ 1179721 w 2775"/>
                    <a:gd name="T43" fmla="*/ 1330672 h 2775"/>
                    <a:gd name="T44" fmla="*/ 1179721 w 2775"/>
                    <a:gd name="T45" fmla="*/ 1415015 h 2775"/>
                    <a:gd name="T46" fmla="*/ 1308712 w 2775"/>
                    <a:gd name="T47" fmla="*/ 1415015 h 2775"/>
                    <a:gd name="T48" fmla="*/ 1308712 w 2775"/>
                    <a:gd name="T49" fmla="*/ 1330672 h 2775"/>
                    <a:gd name="T50" fmla="*/ 1402701 w 2775"/>
                    <a:gd name="T51" fmla="*/ 1330672 h 2775"/>
                    <a:gd name="T52" fmla="*/ 1402701 w 2775"/>
                    <a:gd name="T53" fmla="*/ 858351 h 2775"/>
                    <a:gd name="T54" fmla="*/ 1188795 w 2775"/>
                    <a:gd name="T55" fmla="*/ 1188586 h 2775"/>
                    <a:gd name="T56" fmla="*/ 1151200 w 2775"/>
                    <a:gd name="T57" fmla="*/ 1161986 h 2775"/>
                    <a:gd name="T58" fmla="*/ 1151200 w 2775"/>
                    <a:gd name="T59" fmla="*/ 1103595 h 2775"/>
                    <a:gd name="T60" fmla="*/ 1188795 w 2775"/>
                    <a:gd name="T61" fmla="*/ 1077643 h 2775"/>
                    <a:gd name="T62" fmla="*/ 1294452 w 2775"/>
                    <a:gd name="T63" fmla="*/ 1077643 h 2775"/>
                    <a:gd name="T64" fmla="*/ 1332047 w 2775"/>
                    <a:gd name="T65" fmla="*/ 1103595 h 2775"/>
                    <a:gd name="T66" fmla="*/ 1332047 w 2775"/>
                    <a:gd name="T67" fmla="*/ 1161986 h 2775"/>
                    <a:gd name="T68" fmla="*/ 1294452 w 2775"/>
                    <a:gd name="T69" fmla="*/ 1188586 h 2775"/>
                    <a:gd name="T70" fmla="*/ 1188795 w 2775"/>
                    <a:gd name="T71" fmla="*/ 1188586 h 2775"/>
                    <a:gd name="T72" fmla="*/ 1267876 w 2775"/>
                    <a:gd name="T73" fmla="*/ 901820 h 2775"/>
                    <a:gd name="T74" fmla="*/ 573655 w 2775"/>
                    <a:gd name="T75" fmla="*/ 901820 h 2775"/>
                    <a:gd name="T76" fmla="*/ 536708 w 2775"/>
                    <a:gd name="T77" fmla="*/ 846673 h 2775"/>
                    <a:gd name="T78" fmla="*/ 571711 w 2775"/>
                    <a:gd name="T79" fmla="*/ 591049 h 2775"/>
                    <a:gd name="T80" fmla="*/ 626808 w 2775"/>
                    <a:gd name="T81" fmla="*/ 539795 h 2775"/>
                    <a:gd name="T82" fmla="*/ 1214075 w 2775"/>
                    <a:gd name="T83" fmla="*/ 539795 h 2775"/>
                    <a:gd name="T84" fmla="*/ 1269820 w 2775"/>
                    <a:gd name="T85" fmla="*/ 591049 h 2775"/>
                    <a:gd name="T86" fmla="*/ 1304823 w 2775"/>
                    <a:gd name="T87" fmla="*/ 846673 h 2775"/>
                    <a:gd name="T88" fmla="*/ 1267876 w 2775"/>
                    <a:gd name="T89" fmla="*/ 901820 h 2775"/>
                    <a:gd name="T90" fmla="*/ 1112308 w 2775"/>
                    <a:gd name="T91" fmla="*/ 471023 h 2775"/>
                    <a:gd name="T92" fmla="*/ 728575 w 2775"/>
                    <a:gd name="T93" fmla="*/ 471023 h 2775"/>
                    <a:gd name="T94" fmla="*/ 728575 w 2775"/>
                    <a:gd name="T95" fmla="*/ 430149 h 2775"/>
                    <a:gd name="T96" fmla="*/ 1112308 w 2775"/>
                    <a:gd name="T97" fmla="*/ 430149 h 2775"/>
                    <a:gd name="T98" fmla="*/ 1112308 w 2775"/>
                    <a:gd name="T99" fmla="*/ 471023 h 2775"/>
                    <a:gd name="T100" fmla="*/ 652736 w 2775"/>
                    <a:gd name="T101" fmla="*/ 1077643 h 2775"/>
                    <a:gd name="T102" fmla="*/ 683201 w 2775"/>
                    <a:gd name="T103" fmla="*/ 1103595 h 2775"/>
                    <a:gd name="T104" fmla="*/ 683201 w 2775"/>
                    <a:gd name="T105" fmla="*/ 1161986 h 2775"/>
                    <a:gd name="T106" fmla="*/ 652736 w 2775"/>
                    <a:gd name="T107" fmla="*/ 1188586 h 2775"/>
                    <a:gd name="T108" fmla="*/ 546431 w 2775"/>
                    <a:gd name="T109" fmla="*/ 1188586 h 2775"/>
                    <a:gd name="T110" fmla="*/ 506891 w 2775"/>
                    <a:gd name="T111" fmla="*/ 1161986 h 2775"/>
                    <a:gd name="T112" fmla="*/ 506891 w 2775"/>
                    <a:gd name="T113" fmla="*/ 1103595 h 2775"/>
                    <a:gd name="T114" fmla="*/ 546431 w 2775"/>
                    <a:gd name="T115" fmla="*/ 1077643 h 2775"/>
                    <a:gd name="T116" fmla="*/ 652736 w 2775"/>
                    <a:gd name="T117" fmla="*/ 1077643 h 2775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2775" h="2775">
                      <a:moveTo>
                        <a:pt x="1388" y="2775"/>
                      </a:moveTo>
                      <a:cubicBezTo>
                        <a:pt x="622" y="2775"/>
                        <a:pt x="0" y="2154"/>
                        <a:pt x="0" y="1388"/>
                      </a:cubicBezTo>
                      <a:cubicBezTo>
                        <a:pt x="0" y="621"/>
                        <a:pt x="622" y="0"/>
                        <a:pt x="1388" y="0"/>
                      </a:cubicBezTo>
                      <a:cubicBezTo>
                        <a:pt x="2154" y="0"/>
                        <a:pt x="2775" y="621"/>
                        <a:pt x="2775" y="1388"/>
                      </a:cubicBezTo>
                      <a:cubicBezTo>
                        <a:pt x="2775" y="2154"/>
                        <a:pt x="2154" y="2775"/>
                        <a:pt x="1388" y="2775"/>
                      </a:cubicBezTo>
                      <a:close/>
                      <a:moveTo>
                        <a:pt x="1413" y="524"/>
                      </a:moveTo>
                      <a:cubicBezTo>
                        <a:pt x="1416" y="524"/>
                        <a:pt x="1418" y="524"/>
                        <a:pt x="1420" y="524"/>
                      </a:cubicBezTo>
                      <a:cubicBezTo>
                        <a:pt x="1423" y="524"/>
                        <a:pt x="1425" y="524"/>
                        <a:pt x="1427" y="524"/>
                      </a:cubicBezTo>
                      <a:lnTo>
                        <a:pt x="1413" y="524"/>
                      </a:lnTo>
                      <a:close/>
                      <a:moveTo>
                        <a:pt x="2164" y="1323"/>
                      </a:moveTo>
                      <a:cubicBezTo>
                        <a:pt x="2094" y="784"/>
                        <a:pt x="2094" y="784"/>
                        <a:pt x="2094" y="784"/>
                      </a:cubicBezTo>
                      <a:cubicBezTo>
                        <a:pt x="2075" y="687"/>
                        <a:pt x="1988" y="648"/>
                        <a:pt x="1895" y="610"/>
                      </a:cubicBezTo>
                      <a:cubicBezTo>
                        <a:pt x="1803" y="571"/>
                        <a:pt x="1583" y="525"/>
                        <a:pt x="1421" y="524"/>
                      </a:cubicBezTo>
                      <a:cubicBezTo>
                        <a:pt x="1258" y="525"/>
                        <a:pt x="1038" y="571"/>
                        <a:pt x="946" y="610"/>
                      </a:cubicBezTo>
                      <a:cubicBezTo>
                        <a:pt x="853" y="648"/>
                        <a:pt x="766" y="687"/>
                        <a:pt x="747" y="784"/>
                      </a:cubicBezTo>
                      <a:cubicBezTo>
                        <a:pt x="666" y="1323"/>
                        <a:pt x="666" y="1323"/>
                        <a:pt x="666" y="1323"/>
                      </a:cubicBezTo>
                      <a:cubicBezTo>
                        <a:pt x="666" y="2051"/>
                        <a:pt x="666" y="2051"/>
                        <a:pt x="666" y="2051"/>
                      </a:cubicBezTo>
                      <a:cubicBezTo>
                        <a:pt x="821" y="2051"/>
                        <a:pt x="821" y="2051"/>
                        <a:pt x="821" y="2051"/>
                      </a:cubicBezTo>
                      <a:cubicBezTo>
                        <a:pt x="821" y="2181"/>
                        <a:pt x="821" y="2181"/>
                        <a:pt x="821" y="2181"/>
                      </a:cubicBezTo>
                      <a:cubicBezTo>
                        <a:pt x="821" y="2323"/>
                        <a:pt x="1021" y="2323"/>
                        <a:pt x="1021" y="2181"/>
                      </a:cubicBezTo>
                      <a:cubicBezTo>
                        <a:pt x="1021" y="2051"/>
                        <a:pt x="1021" y="2051"/>
                        <a:pt x="1021" y="2051"/>
                      </a:cubicBezTo>
                      <a:cubicBezTo>
                        <a:pt x="1820" y="2051"/>
                        <a:pt x="1820" y="2051"/>
                        <a:pt x="1820" y="2051"/>
                      </a:cubicBezTo>
                      <a:cubicBezTo>
                        <a:pt x="1820" y="2181"/>
                        <a:pt x="1820" y="2181"/>
                        <a:pt x="1820" y="2181"/>
                      </a:cubicBezTo>
                      <a:cubicBezTo>
                        <a:pt x="1820" y="2323"/>
                        <a:pt x="2019" y="2323"/>
                        <a:pt x="2019" y="2181"/>
                      </a:cubicBezTo>
                      <a:cubicBezTo>
                        <a:pt x="2019" y="2051"/>
                        <a:pt x="2019" y="2051"/>
                        <a:pt x="2019" y="2051"/>
                      </a:cubicBezTo>
                      <a:cubicBezTo>
                        <a:pt x="2164" y="2051"/>
                        <a:pt x="2164" y="2051"/>
                        <a:pt x="2164" y="2051"/>
                      </a:cubicBezTo>
                      <a:lnTo>
                        <a:pt x="2164" y="1323"/>
                      </a:lnTo>
                      <a:close/>
                      <a:moveTo>
                        <a:pt x="1834" y="1832"/>
                      </a:moveTo>
                      <a:cubicBezTo>
                        <a:pt x="1811" y="1832"/>
                        <a:pt x="1776" y="1814"/>
                        <a:pt x="1776" y="1791"/>
                      </a:cubicBezTo>
                      <a:cubicBezTo>
                        <a:pt x="1776" y="1701"/>
                        <a:pt x="1776" y="1701"/>
                        <a:pt x="1776" y="1701"/>
                      </a:cubicBezTo>
                      <a:cubicBezTo>
                        <a:pt x="1776" y="1679"/>
                        <a:pt x="1811" y="1661"/>
                        <a:pt x="1834" y="1661"/>
                      </a:cubicBezTo>
                      <a:cubicBezTo>
                        <a:pt x="1997" y="1661"/>
                        <a:pt x="1997" y="1661"/>
                        <a:pt x="1997" y="1661"/>
                      </a:cubicBezTo>
                      <a:cubicBezTo>
                        <a:pt x="2020" y="1661"/>
                        <a:pt x="2055" y="1679"/>
                        <a:pt x="2055" y="1701"/>
                      </a:cubicBezTo>
                      <a:cubicBezTo>
                        <a:pt x="2055" y="1791"/>
                        <a:pt x="2055" y="1791"/>
                        <a:pt x="2055" y="1791"/>
                      </a:cubicBezTo>
                      <a:cubicBezTo>
                        <a:pt x="2055" y="1814"/>
                        <a:pt x="2020" y="1832"/>
                        <a:pt x="1997" y="1832"/>
                      </a:cubicBezTo>
                      <a:lnTo>
                        <a:pt x="1834" y="1832"/>
                      </a:lnTo>
                      <a:close/>
                      <a:moveTo>
                        <a:pt x="1956" y="1390"/>
                      </a:moveTo>
                      <a:cubicBezTo>
                        <a:pt x="885" y="1390"/>
                        <a:pt x="885" y="1390"/>
                        <a:pt x="885" y="1390"/>
                      </a:cubicBezTo>
                      <a:cubicBezTo>
                        <a:pt x="834" y="1390"/>
                        <a:pt x="823" y="1342"/>
                        <a:pt x="828" y="1305"/>
                      </a:cubicBezTo>
                      <a:cubicBezTo>
                        <a:pt x="882" y="911"/>
                        <a:pt x="882" y="911"/>
                        <a:pt x="882" y="911"/>
                      </a:cubicBezTo>
                      <a:cubicBezTo>
                        <a:pt x="890" y="864"/>
                        <a:pt x="906" y="832"/>
                        <a:pt x="967" y="832"/>
                      </a:cubicBezTo>
                      <a:cubicBezTo>
                        <a:pt x="1873" y="832"/>
                        <a:pt x="1873" y="832"/>
                        <a:pt x="1873" y="832"/>
                      </a:cubicBezTo>
                      <a:cubicBezTo>
                        <a:pt x="1935" y="832"/>
                        <a:pt x="1951" y="864"/>
                        <a:pt x="1959" y="911"/>
                      </a:cubicBezTo>
                      <a:cubicBezTo>
                        <a:pt x="2013" y="1305"/>
                        <a:pt x="2013" y="1305"/>
                        <a:pt x="2013" y="1305"/>
                      </a:cubicBezTo>
                      <a:cubicBezTo>
                        <a:pt x="2018" y="1342"/>
                        <a:pt x="2007" y="1390"/>
                        <a:pt x="1956" y="1390"/>
                      </a:cubicBezTo>
                      <a:close/>
                      <a:moveTo>
                        <a:pt x="1716" y="726"/>
                      </a:moveTo>
                      <a:cubicBezTo>
                        <a:pt x="1124" y="726"/>
                        <a:pt x="1124" y="726"/>
                        <a:pt x="1124" y="726"/>
                      </a:cubicBezTo>
                      <a:cubicBezTo>
                        <a:pt x="1066" y="726"/>
                        <a:pt x="1066" y="663"/>
                        <a:pt x="1124" y="663"/>
                      </a:cubicBezTo>
                      <a:cubicBezTo>
                        <a:pt x="1716" y="663"/>
                        <a:pt x="1716" y="663"/>
                        <a:pt x="1716" y="663"/>
                      </a:cubicBezTo>
                      <a:cubicBezTo>
                        <a:pt x="1775" y="663"/>
                        <a:pt x="1775" y="726"/>
                        <a:pt x="1716" y="726"/>
                      </a:cubicBezTo>
                      <a:close/>
                      <a:moveTo>
                        <a:pt x="1007" y="1661"/>
                      </a:moveTo>
                      <a:cubicBezTo>
                        <a:pt x="1029" y="1661"/>
                        <a:pt x="1054" y="1679"/>
                        <a:pt x="1054" y="1701"/>
                      </a:cubicBezTo>
                      <a:cubicBezTo>
                        <a:pt x="1054" y="1791"/>
                        <a:pt x="1054" y="1791"/>
                        <a:pt x="1054" y="1791"/>
                      </a:cubicBezTo>
                      <a:cubicBezTo>
                        <a:pt x="1054" y="1814"/>
                        <a:pt x="1029" y="1832"/>
                        <a:pt x="1007" y="1832"/>
                      </a:cubicBezTo>
                      <a:cubicBezTo>
                        <a:pt x="843" y="1832"/>
                        <a:pt x="843" y="1832"/>
                        <a:pt x="843" y="1832"/>
                      </a:cubicBezTo>
                      <a:cubicBezTo>
                        <a:pt x="821" y="1832"/>
                        <a:pt x="782" y="1814"/>
                        <a:pt x="782" y="1791"/>
                      </a:cubicBezTo>
                      <a:cubicBezTo>
                        <a:pt x="782" y="1701"/>
                        <a:pt x="782" y="1701"/>
                        <a:pt x="782" y="1701"/>
                      </a:cubicBezTo>
                      <a:cubicBezTo>
                        <a:pt x="782" y="1679"/>
                        <a:pt x="821" y="1661"/>
                        <a:pt x="843" y="1661"/>
                      </a:cubicBezTo>
                      <a:lnTo>
                        <a:pt x="1007" y="166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endParaRPr lang="zh-CN" altLang="en-US" dirty="0"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3115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1">
            <a:extLst>
              <a:ext uri="{FF2B5EF4-FFF2-40B4-BE49-F238E27FC236}">
                <a16:creationId xmlns:a16="http://schemas.microsoft.com/office/drawing/2014/main" id="{447C748B-BE1F-48AD-B466-9FAC174EA36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36345" y="2393495"/>
            <a:ext cx="6938963" cy="4130675"/>
            <a:chOff x="1076" y="1204"/>
            <a:chExt cx="4371" cy="2602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4748E4E-66F4-4AA4-9203-D01C81030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" y="1204"/>
              <a:ext cx="2416" cy="614"/>
            </a:xfrm>
            <a:custGeom>
              <a:avLst/>
              <a:gdLst>
                <a:gd name="T0" fmla="*/ 0 w 2416"/>
                <a:gd name="T1" fmla="*/ 86 h 614"/>
                <a:gd name="T2" fmla="*/ 0 w 2416"/>
                <a:gd name="T3" fmla="*/ 281 h 614"/>
                <a:gd name="T4" fmla="*/ 1687 w 2416"/>
                <a:gd name="T5" fmla="*/ 614 h 614"/>
                <a:gd name="T6" fmla="*/ 2416 w 2416"/>
                <a:gd name="T7" fmla="*/ 369 h 614"/>
                <a:gd name="T8" fmla="*/ 2416 w 2416"/>
                <a:gd name="T9" fmla="*/ 148 h 614"/>
                <a:gd name="T10" fmla="*/ 830 w 2416"/>
                <a:gd name="T11" fmla="*/ 0 h 614"/>
                <a:gd name="T12" fmla="*/ 0 w 2416"/>
                <a:gd name="T13" fmla="*/ 8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6" h="614">
                  <a:moveTo>
                    <a:pt x="0" y="86"/>
                  </a:moveTo>
                  <a:lnTo>
                    <a:pt x="0" y="281"/>
                  </a:lnTo>
                  <a:lnTo>
                    <a:pt x="1687" y="614"/>
                  </a:lnTo>
                  <a:lnTo>
                    <a:pt x="2416" y="369"/>
                  </a:lnTo>
                  <a:lnTo>
                    <a:pt x="2416" y="148"/>
                  </a:lnTo>
                  <a:lnTo>
                    <a:pt x="830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FB8734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B728147-5955-49D0-9142-A85F60DB3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" y="2095"/>
              <a:ext cx="2100" cy="1711"/>
            </a:xfrm>
            <a:custGeom>
              <a:avLst/>
              <a:gdLst>
                <a:gd name="T0" fmla="*/ 0 w 2100"/>
                <a:gd name="T1" fmla="*/ 124 h 1711"/>
                <a:gd name="T2" fmla="*/ 0 w 2100"/>
                <a:gd name="T3" fmla="*/ 318 h 1711"/>
                <a:gd name="T4" fmla="*/ 1274 w 2100"/>
                <a:gd name="T5" fmla="*/ 1711 h 1711"/>
                <a:gd name="T6" fmla="*/ 2100 w 2100"/>
                <a:gd name="T7" fmla="*/ 1249 h 1711"/>
                <a:gd name="T8" fmla="*/ 2100 w 2100"/>
                <a:gd name="T9" fmla="*/ 942 h 1711"/>
                <a:gd name="T10" fmla="*/ 576 w 2100"/>
                <a:gd name="T11" fmla="*/ 0 h 1711"/>
                <a:gd name="T12" fmla="*/ 0 w 2100"/>
                <a:gd name="T13" fmla="*/ 124 h 1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711">
                  <a:moveTo>
                    <a:pt x="0" y="124"/>
                  </a:moveTo>
                  <a:lnTo>
                    <a:pt x="0" y="318"/>
                  </a:lnTo>
                  <a:lnTo>
                    <a:pt x="1274" y="1711"/>
                  </a:lnTo>
                  <a:lnTo>
                    <a:pt x="2100" y="1249"/>
                  </a:lnTo>
                  <a:lnTo>
                    <a:pt x="2100" y="942"/>
                  </a:lnTo>
                  <a:lnTo>
                    <a:pt x="576" y="0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46556A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D5CDABFE-1B6D-4135-B054-D4CCC7F7D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" y="2095"/>
              <a:ext cx="2100" cy="1348"/>
            </a:xfrm>
            <a:custGeom>
              <a:avLst/>
              <a:gdLst>
                <a:gd name="T0" fmla="*/ 0 w 2100"/>
                <a:gd name="T1" fmla="*/ 124 h 1348"/>
                <a:gd name="T2" fmla="*/ 576 w 2100"/>
                <a:gd name="T3" fmla="*/ 0 h 1348"/>
                <a:gd name="T4" fmla="*/ 2100 w 2100"/>
                <a:gd name="T5" fmla="*/ 942 h 1348"/>
                <a:gd name="T6" fmla="*/ 1274 w 2100"/>
                <a:gd name="T7" fmla="*/ 1348 h 1348"/>
                <a:gd name="T8" fmla="*/ 0 w 2100"/>
                <a:gd name="T9" fmla="*/ 124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1348">
                  <a:moveTo>
                    <a:pt x="0" y="124"/>
                  </a:moveTo>
                  <a:lnTo>
                    <a:pt x="576" y="0"/>
                  </a:lnTo>
                  <a:lnTo>
                    <a:pt x="2100" y="942"/>
                  </a:lnTo>
                  <a:lnTo>
                    <a:pt x="1274" y="1348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4E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BF35EFCA-750D-4785-8169-9CB2E1657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" y="1204"/>
              <a:ext cx="2416" cy="324"/>
            </a:xfrm>
            <a:custGeom>
              <a:avLst/>
              <a:gdLst>
                <a:gd name="T0" fmla="*/ 0 w 2416"/>
                <a:gd name="T1" fmla="*/ 86 h 324"/>
                <a:gd name="T2" fmla="*/ 830 w 2416"/>
                <a:gd name="T3" fmla="*/ 0 h 324"/>
                <a:gd name="T4" fmla="*/ 2416 w 2416"/>
                <a:gd name="T5" fmla="*/ 148 h 324"/>
                <a:gd name="T6" fmla="*/ 1687 w 2416"/>
                <a:gd name="T7" fmla="*/ 324 h 324"/>
                <a:gd name="T8" fmla="*/ 0 w 2416"/>
                <a:gd name="T9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6" h="324">
                  <a:moveTo>
                    <a:pt x="0" y="86"/>
                  </a:moveTo>
                  <a:lnTo>
                    <a:pt x="830" y="0"/>
                  </a:lnTo>
                  <a:lnTo>
                    <a:pt x="2416" y="148"/>
                  </a:lnTo>
                  <a:lnTo>
                    <a:pt x="1687" y="32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8AB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E318CA81-AF7D-4B5C-8181-4D3CE854E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" y="1204"/>
              <a:ext cx="2416" cy="324"/>
            </a:xfrm>
            <a:custGeom>
              <a:avLst/>
              <a:gdLst>
                <a:gd name="T0" fmla="*/ 0 w 2416"/>
                <a:gd name="T1" fmla="*/ 86 h 324"/>
                <a:gd name="T2" fmla="*/ 830 w 2416"/>
                <a:gd name="T3" fmla="*/ 0 h 324"/>
                <a:gd name="T4" fmla="*/ 2416 w 2416"/>
                <a:gd name="T5" fmla="*/ 148 h 324"/>
                <a:gd name="T6" fmla="*/ 1687 w 2416"/>
                <a:gd name="T7" fmla="*/ 324 h 324"/>
                <a:gd name="T8" fmla="*/ 0 w 2416"/>
                <a:gd name="T9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6" h="324">
                  <a:moveTo>
                    <a:pt x="0" y="86"/>
                  </a:moveTo>
                  <a:lnTo>
                    <a:pt x="830" y="0"/>
                  </a:lnTo>
                  <a:lnTo>
                    <a:pt x="2416" y="148"/>
                  </a:lnTo>
                  <a:lnTo>
                    <a:pt x="1687" y="32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FB87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52A57A3B-447F-4750-86E3-2AD9FE57C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" y="2095"/>
              <a:ext cx="2100" cy="1348"/>
            </a:xfrm>
            <a:custGeom>
              <a:avLst/>
              <a:gdLst>
                <a:gd name="T0" fmla="*/ 0 w 2100"/>
                <a:gd name="T1" fmla="*/ 124 h 1348"/>
                <a:gd name="T2" fmla="*/ 576 w 2100"/>
                <a:gd name="T3" fmla="*/ 0 h 1348"/>
                <a:gd name="T4" fmla="*/ 2100 w 2100"/>
                <a:gd name="T5" fmla="*/ 942 h 1348"/>
                <a:gd name="T6" fmla="*/ 1274 w 2100"/>
                <a:gd name="T7" fmla="*/ 1348 h 1348"/>
                <a:gd name="T8" fmla="*/ 0 w 2100"/>
                <a:gd name="T9" fmla="*/ 124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1348">
                  <a:moveTo>
                    <a:pt x="0" y="124"/>
                  </a:moveTo>
                  <a:lnTo>
                    <a:pt x="576" y="0"/>
                  </a:lnTo>
                  <a:lnTo>
                    <a:pt x="2100" y="942"/>
                  </a:lnTo>
                  <a:lnTo>
                    <a:pt x="1274" y="1348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4655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2" name="Freeform 25">
            <a:extLst>
              <a:ext uri="{FF2B5EF4-FFF2-40B4-BE49-F238E27FC236}">
                <a16:creationId xmlns:a16="http://schemas.microsoft.com/office/drawing/2014/main" id="{7821EA61-970B-4CBF-9CB0-231D6D601A63}"/>
              </a:ext>
            </a:extLst>
          </p:cNvPr>
          <p:cNvSpPr>
            <a:spLocks noEditPoints="1"/>
          </p:cNvSpPr>
          <p:nvPr/>
        </p:nvSpPr>
        <p:spPr bwMode="auto">
          <a:xfrm>
            <a:off x="1664404" y="789051"/>
            <a:ext cx="2391179" cy="2270915"/>
          </a:xfrm>
          <a:custGeom>
            <a:avLst/>
            <a:gdLst>
              <a:gd name="T0" fmla="*/ 135 w 672"/>
              <a:gd name="T1" fmla="*/ 480 h 684"/>
              <a:gd name="T2" fmla="*/ 153 w 672"/>
              <a:gd name="T3" fmla="*/ 484 h 684"/>
              <a:gd name="T4" fmla="*/ 222 w 672"/>
              <a:gd name="T5" fmla="*/ 369 h 684"/>
              <a:gd name="T6" fmla="*/ 195 w 672"/>
              <a:gd name="T7" fmla="*/ 345 h 684"/>
              <a:gd name="T8" fmla="*/ 178 w 672"/>
              <a:gd name="T9" fmla="*/ 318 h 684"/>
              <a:gd name="T10" fmla="*/ 165 w 672"/>
              <a:gd name="T11" fmla="*/ 281 h 684"/>
              <a:gd name="T12" fmla="*/ 176 w 672"/>
              <a:gd name="T13" fmla="*/ 218 h 684"/>
              <a:gd name="T14" fmla="*/ 214 w 672"/>
              <a:gd name="T15" fmla="*/ 190 h 684"/>
              <a:gd name="T16" fmla="*/ 206 w 672"/>
              <a:gd name="T17" fmla="*/ 334 h 684"/>
              <a:gd name="T18" fmla="*/ 270 w 672"/>
              <a:gd name="T19" fmla="*/ 354 h 684"/>
              <a:gd name="T20" fmla="*/ 293 w 672"/>
              <a:gd name="T21" fmla="*/ 388 h 684"/>
              <a:gd name="T22" fmla="*/ 313 w 672"/>
              <a:gd name="T23" fmla="*/ 440 h 684"/>
              <a:gd name="T24" fmla="*/ 270 w 672"/>
              <a:gd name="T25" fmla="*/ 537 h 684"/>
              <a:gd name="T26" fmla="*/ 229 w 672"/>
              <a:gd name="T27" fmla="*/ 590 h 684"/>
              <a:gd name="T28" fmla="*/ 231 w 672"/>
              <a:gd name="T29" fmla="*/ 634 h 684"/>
              <a:gd name="T30" fmla="*/ 300 w 672"/>
              <a:gd name="T31" fmla="*/ 671 h 684"/>
              <a:gd name="T32" fmla="*/ 279 w 672"/>
              <a:gd name="T33" fmla="*/ 637 h 684"/>
              <a:gd name="T34" fmla="*/ 275 w 672"/>
              <a:gd name="T35" fmla="*/ 617 h 684"/>
              <a:gd name="T36" fmla="*/ 310 w 672"/>
              <a:gd name="T37" fmla="*/ 606 h 684"/>
              <a:gd name="T38" fmla="*/ 332 w 672"/>
              <a:gd name="T39" fmla="*/ 529 h 684"/>
              <a:gd name="T40" fmla="*/ 376 w 672"/>
              <a:gd name="T41" fmla="*/ 400 h 684"/>
              <a:gd name="T42" fmla="*/ 424 w 672"/>
              <a:gd name="T43" fmla="*/ 326 h 684"/>
              <a:gd name="T44" fmla="*/ 490 w 672"/>
              <a:gd name="T45" fmla="*/ 346 h 684"/>
              <a:gd name="T46" fmla="*/ 531 w 672"/>
              <a:gd name="T47" fmla="*/ 390 h 684"/>
              <a:gd name="T48" fmla="*/ 563 w 672"/>
              <a:gd name="T49" fmla="*/ 422 h 684"/>
              <a:gd name="T50" fmla="*/ 578 w 672"/>
              <a:gd name="T51" fmla="*/ 455 h 684"/>
              <a:gd name="T52" fmla="*/ 624 w 672"/>
              <a:gd name="T53" fmla="*/ 444 h 684"/>
              <a:gd name="T54" fmla="*/ 643 w 672"/>
              <a:gd name="T55" fmla="*/ 403 h 684"/>
              <a:gd name="T56" fmla="*/ 604 w 672"/>
              <a:gd name="T57" fmla="*/ 405 h 684"/>
              <a:gd name="T58" fmla="*/ 586 w 672"/>
              <a:gd name="T59" fmla="*/ 399 h 684"/>
              <a:gd name="T60" fmla="*/ 565 w 672"/>
              <a:gd name="T61" fmla="*/ 379 h 684"/>
              <a:gd name="T62" fmla="*/ 527 w 672"/>
              <a:gd name="T63" fmla="*/ 321 h 684"/>
              <a:gd name="T64" fmla="*/ 493 w 672"/>
              <a:gd name="T65" fmla="*/ 271 h 684"/>
              <a:gd name="T66" fmla="*/ 420 w 672"/>
              <a:gd name="T67" fmla="*/ 265 h 684"/>
              <a:gd name="T68" fmla="*/ 397 w 672"/>
              <a:gd name="T69" fmla="*/ 225 h 684"/>
              <a:gd name="T70" fmla="*/ 443 w 672"/>
              <a:gd name="T71" fmla="*/ 187 h 684"/>
              <a:gd name="T72" fmla="*/ 483 w 672"/>
              <a:gd name="T73" fmla="*/ 138 h 684"/>
              <a:gd name="T74" fmla="*/ 479 w 672"/>
              <a:gd name="T75" fmla="*/ 126 h 684"/>
              <a:gd name="T76" fmla="*/ 466 w 672"/>
              <a:gd name="T77" fmla="*/ 129 h 684"/>
              <a:gd name="T78" fmla="*/ 456 w 672"/>
              <a:gd name="T79" fmla="*/ 134 h 684"/>
              <a:gd name="T80" fmla="*/ 448 w 672"/>
              <a:gd name="T81" fmla="*/ 130 h 684"/>
              <a:gd name="T82" fmla="*/ 424 w 672"/>
              <a:gd name="T83" fmla="*/ 129 h 684"/>
              <a:gd name="T84" fmla="*/ 413 w 672"/>
              <a:gd name="T85" fmla="*/ 175 h 684"/>
              <a:gd name="T86" fmla="*/ 370 w 672"/>
              <a:gd name="T87" fmla="*/ 195 h 684"/>
              <a:gd name="T88" fmla="*/ 333 w 672"/>
              <a:gd name="T89" fmla="*/ 134 h 684"/>
              <a:gd name="T90" fmla="*/ 306 w 672"/>
              <a:gd name="T91" fmla="*/ 95 h 684"/>
              <a:gd name="T92" fmla="*/ 321 w 672"/>
              <a:gd name="T93" fmla="*/ 66 h 684"/>
              <a:gd name="T94" fmla="*/ 314 w 672"/>
              <a:gd name="T95" fmla="*/ 31 h 684"/>
              <a:gd name="T96" fmla="*/ 303 w 672"/>
              <a:gd name="T97" fmla="*/ 6 h 684"/>
              <a:gd name="T98" fmla="*/ 243 w 672"/>
              <a:gd name="T99" fmla="*/ 17 h 684"/>
              <a:gd name="T100" fmla="*/ 240 w 672"/>
              <a:gd name="T101" fmla="*/ 61 h 684"/>
              <a:gd name="T102" fmla="*/ 254 w 672"/>
              <a:gd name="T103" fmla="*/ 79 h 684"/>
              <a:gd name="T104" fmla="*/ 205 w 672"/>
              <a:gd name="T105" fmla="*/ 106 h 684"/>
              <a:gd name="T106" fmla="*/ 175 w 672"/>
              <a:gd name="T107" fmla="*/ 135 h 684"/>
              <a:gd name="T108" fmla="*/ 125 w 672"/>
              <a:gd name="T109" fmla="*/ 237 h 684"/>
              <a:gd name="T110" fmla="*/ 135 w 672"/>
              <a:gd name="T111" fmla="*/ 282 h 684"/>
              <a:gd name="T112" fmla="*/ 101 w 672"/>
              <a:gd name="T113" fmla="*/ 287 h 684"/>
              <a:gd name="T114" fmla="*/ 66 w 672"/>
              <a:gd name="T115" fmla="*/ 274 h 684"/>
              <a:gd name="T116" fmla="*/ 132 w 672"/>
              <a:gd name="T117" fmla="*/ 307 h 684"/>
              <a:gd name="T118" fmla="*/ 146 w 672"/>
              <a:gd name="T119" fmla="*/ 309 h 684"/>
              <a:gd name="T120" fmla="*/ 164 w 672"/>
              <a:gd name="T121" fmla="*/ 319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72" h="684">
                <a:moveTo>
                  <a:pt x="4" y="397"/>
                </a:moveTo>
                <a:cubicBezTo>
                  <a:pt x="5" y="397"/>
                  <a:pt x="6" y="397"/>
                  <a:pt x="7" y="398"/>
                </a:cubicBezTo>
                <a:cubicBezTo>
                  <a:pt x="8" y="398"/>
                  <a:pt x="9" y="399"/>
                  <a:pt x="9" y="399"/>
                </a:cubicBezTo>
                <a:cubicBezTo>
                  <a:pt x="9" y="399"/>
                  <a:pt x="9" y="399"/>
                  <a:pt x="9" y="401"/>
                </a:cubicBezTo>
                <a:cubicBezTo>
                  <a:pt x="9" y="402"/>
                  <a:pt x="10" y="403"/>
                  <a:pt x="12" y="403"/>
                </a:cubicBezTo>
                <a:cubicBezTo>
                  <a:pt x="13" y="404"/>
                  <a:pt x="15" y="403"/>
                  <a:pt x="15" y="403"/>
                </a:cubicBezTo>
                <a:cubicBezTo>
                  <a:pt x="15" y="403"/>
                  <a:pt x="48" y="424"/>
                  <a:pt x="55" y="429"/>
                </a:cubicBezTo>
                <a:cubicBezTo>
                  <a:pt x="63" y="433"/>
                  <a:pt x="80" y="444"/>
                  <a:pt x="88" y="450"/>
                </a:cubicBezTo>
                <a:cubicBezTo>
                  <a:pt x="97" y="455"/>
                  <a:pt x="108" y="462"/>
                  <a:pt x="114" y="466"/>
                </a:cubicBezTo>
                <a:cubicBezTo>
                  <a:pt x="120" y="470"/>
                  <a:pt x="126" y="474"/>
                  <a:pt x="129" y="476"/>
                </a:cubicBezTo>
                <a:cubicBezTo>
                  <a:pt x="133" y="478"/>
                  <a:pt x="135" y="479"/>
                  <a:pt x="135" y="479"/>
                </a:cubicBezTo>
                <a:cubicBezTo>
                  <a:pt x="135" y="479"/>
                  <a:pt x="135" y="480"/>
                  <a:pt x="135" y="480"/>
                </a:cubicBezTo>
                <a:cubicBezTo>
                  <a:pt x="135" y="480"/>
                  <a:pt x="134" y="481"/>
                  <a:pt x="135" y="482"/>
                </a:cubicBezTo>
                <a:cubicBezTo>
                  <a:pt x="136" y="483"/>
                  <a:pt x="136" y="483"/>
                  <a:pt x="138" y="483"/>
                </a:cubicBezTo>
                <a:cubicBezTo>
                  <a:pt x="139" y="484"/>
                  <a:pt x="140" y="483"/>
                  <a:pt x="140" y="483"/>
                </a:cubicBezTo>
                <a:cubicBezTo>
                  <a:pt x="140" y="483"/>
                  <a:pt x="141" y="483"/>
                  <a:pt x="141" y="484"/>
                </a:cubicBezTo>
                <a:cubicBezTo>
                  <a:pt x="141" y="484"/>
                  <a:pt x="142" y="484"/>
                  <a:pt x="142" y="485"/>
                </a:cubicBezTo>
                <a:cubicBezTo>
                  <a:pt x="143" y="486"/>
                  <a:pt x="144" y="486"/>
                  <a:pt x="144" y="487"/>
                </a:cubicBezTo>
                <a:cubicBezTo>
                  <a:pt x="145" y="488"/>
                  <a:pt x="146" y="488"/>
                  <a:pt x="146" y="488"/>
                </a:cubicBezTo>
                <a:cubicBezTo>
                  <a:pt x="147" y="488"/>
                  <a:pt x="148" y="487"/>
                  <a:pt x="148" y="487"/>
                </a:cubicBezTo>
                <a:cubicBezTo>
                  <a:pt x="148" y="487"/>
                  <a:pt x="149" y="487"/>
                  <a:pt x="149" y="486"/>
                </a:cubicBezTo>
                <a:cubicBezTo>
                  <a:pt x="150" y="485"/>
                  <a:pt x="150" y="485"/>
                  <a:pt x="150" y="485"/>
                </a:cubicBezTo>
                <a:cubicBezTo>
                  <a:pt x="150" y="485"/>
                  <a:pt x="151" y="485"/>
                  <a:pt x="151" y="485"/>
                </a:cubicBezTo>
                <a:cubicBezTo>
                  <a:pt x="151" y="485"/>
                  <a:pt x="153" y="484"/>
                  <a:pt x="153" y="484"/>
                </a:cubicBezTo>
                <a:cubicBezTo>
                  <a:pt x="153" y="484"/>
                  <a:pt x="153" y="484"/>
                  <a:pt x="154" y="485"/>
                </a:cubicBezTo>
                <a:cubicBezTo>
                  <a:pt x="154" y="485"/>
                  <a:pt x="156" y="484"/>
                  <a:pt x="156" y="484"/>
                </a:cubicBezTo>
                <a:cubicBezTo>
                  <a:pt x="156" y="484"/>
                  <a:pt x="157" y="484"/>
                  <a:pt x="157" y="484"/>
                </a:cubicBezTo>
                <a:cubicBezTo>
                  <a:pt x="158" y="483"/>
                  <a:pt x="158" y="482"/>
                  <a:pt x="158" y="482"/>
                </a:cubicBezTo>
                <a:cubicBezTo>
                  <a:pt x="159" y="481"/>
                  <a:pt x="159" y="480"/>
                  <a:pt x="160" y="479"/>
                </a:cubicBezTo>
                <a:cubicBezTo>
                  <a:pt x="160" y="478"/>
                  <a:pt x="160" y="478"/>
                  <a:pt x="160" y="478"/>
                </a:cubicBezTo>
                <a:cubicBezTo>
                  <a:pt x="160" y="478"/>
                  <a:pt x="168" y="463"/>
                  <a:pt x="171" y="458"/>
                </a:cubicBezTo>
                <a:cubicBezTo>
                  <a:pt x="175" y="452"/>
                  <a:pt x="185" y="433"/>
                  <a:pt x="190" y="424"/>
                </a:cubicBezTo>
                <a:cubicBezTo>
                  <a:pt x="195" y="415"/>
                  <a:pt x="202" y="403"/>
                  <a:pt x="206" y="396"/>
                </a:cubicBezTo>
                <a:cubicBezTo>
                  <a:pt x="210" y="388"/>
                  <a:pt x="218" y="375"/>
                  <a:pt x="219" y="373"/>
                </a:cubicBezTo>
                <a:cubicBezTo>
                  <a:pt x="219" y="372"/>
                  <a:pt x="220" y="371"/>
                  <a:pt x="220" y="371"/>
                </a:cubicBezTo>
                <a:cubicBezTo>
                  <a:pt x="221" y="370"/>
                  <a:pt x="221" y="370"/>
                  <a:pt x="222" y="369"/>
                </a:cubicBezTo>
                <a:cubicBezTo>
                  <a:pt x="222" y="368"/>
                  <a:pt x="223" y="368"/>
                  <a:pt x="223" y="368"/>
                </a:cubicBezTo>
                <a:cubicBezTo>
                  <a:pt x="224" y="367"/>
                  <a:pt x="225" y="366"/>
                  <a:pt x="224" y="365"/>
                </a:cubicBezTo>
                <a:cubicBezTo>
                  <a:pt x="224" y="363"/>
                  <a:pt x="222" y="363"/>
                  <a:pt x="221" y="363"/>
                </a:cubicBezTo>
                <a:cubicBezTo>
                  <a:pt x="220" y="362"/>
                  <a:pt x="219" y="361"/>
                  <a:pt x="219" y="361"/>
                </a:cubicBezTo>
                <a:cubicBezTo>
                  <a:pt x="218" y="361"/>
                  <a:pt x="218" y="361"/>
                  <a:pt x="217" y="360"/>
                </a:cubicBezTo>
                <a:cubicBezTo>
                  <a:pt x="216" y="359"/>
                  <a:pt x="211" y="356"/>
                  <a:pt x="208" y="355"/>
                </a:cubicBezTo>
                <a:cubicBezTo>
                  <a:pt x="205" y="353"/>
                  <a:pt x="202" y="351"/>
                  <a:pt x="202" y="351"/>
                </a:cubicBezTo>
                <a:cubicBezTo>
                  <a:pt x="202" y="351"/>
                  <a:pt x="202" y="351"/>
                  <a:pt x="202" y="350"/>
                </a:cubicBezTo>
                <a:cubicBezTo>
                  <a:pt x="203" y="349"/>
                  <a:pt x="202" y="349"/>
                  <a:pt x="202" y="349"/>
                </a:cubicBezTo>
                <a:cubicBezTo>
                  <a:pt x="201" y="349"/>
                  <a:pt x="201" y="349"/>
                  <a:pt x="201" y="348"/>
                </a:cubicBezTo>
                <a:cubicBezTo>
                  <a:pt x="201" y="348"/>
                  <a:pt x="199" y="347"/>
                  <a:pt x="197" y="346"/>
                </a:cubicBezTo>
                <a:cubicBezTo>
                  <a:pt x="196" y="345"/>
                  <a:pt x="195" y="345"/>
                  <a:pt x="195" y="345"/>
                </a:cubicBezTo>
                <a:cubicBezTo>
                  <a:pt x="194" y="346"/>
                  <a:pt x="193" y="346"/>
                  <a:pt x="193" y="346"/>
                </a:cubicBezTo>
                <a:cubicBezTo>
                  <a:pt x="193" y="346"/>
                  <a:pt x="172" y="332"/>
                  <a:pt x="170" y="331"/>
                </a:cubicBezTo>
                <a:cubicBezTo>
                  <a:pt x="168" y="330"/>
                  <a:pt x="166" y="328"/>
                  <a:pt x="166" y="328"/>
                </a:cubicBezTo>
                <a:cubicBezTo>
                  <a:pt x="166" y="328"/>
                  <a:pt x="166" y="327"/>
                  <a:pt x="166" y="327"/>
                </a:cubicBezTo>
                <a:cubicBezTo>
                  <a:pt x="167" y="326"/>
                  <a:pt x="166" y="326"/>
                  <a:pt x="166" y="326"/>
                </a:cubicBezTo>
                <a:cubicBezTo>
                  <a:pt x="166" y="326"/>
                  <a:pt x="166" y="325"/>
                  <a:pt x="167" y="325"/>
                </a:cubicBezTo>
                <a:cubicBezTo>
                  <a:pt x="167" y="324"/>
                  <a:pt x="168" y="324"/>
                  <a:pt x="168" y="324"/>
                </a:cubicBezTo>
                <a:cubicBezTo>
                  <a:pt x="169" y="324"/>
                  <a:pt x="169" y="323"/>
                  <a:pt x="171" y="321"/>
                </a:cubicBezTo>
                <a:cubicBezTo>
                  <a:pt x="173" y="318"/>
                  <a:pt x="173" y="317"/>
                  <a:pt x="173" y="317"/>
                </a:cubicBezTo>
                <a:cubicBezTo>
                  <a:pt x="173" y="317"/>
                  <a:pt x="173" y="317"/>
                  <a:pt x="174" y="316"/>
                </a:cubicBezTo>
                <a:cubicBezTo>
                  <a:pt x="174" y="316"/>
                  <a:pt x="174" y="317"/>
                  <a:pt x="176" y="317"/>
                </a:cubicBezTo>
                <a:cubicBezTo>
                  <a:pt x="177" y="318"/>
                  <a:pt x="177" y="318"/>
                  <a:pt x="178" y="318"/>
                </a:cubicBezTo>
                <a:cubicBezTo>
                  <a:pt x="178" y="317"/>
                  <a:pt x="179" y="317"/>
                  <a:pt x="178" y="315"/>
                </a:cubicBezTo>
                <a:cubicBezTo>
                  <a:pt x="178" y="314"/>
                  <a:pt x="177" y="311"/>
                  <a:pt x="177" y="311"/>
                </a:cubicBezTo>
                <a:cubicBezTo>
                  <a:pt x="177" y="311"/>
                  <a:pt x="177" y="311"/>
                  <a:pt x="177" y="310"/>
                </a:cubicBezTo>
                <a:cubicBezTo>
                  <a:pt x="177" y="309"/>
                  <a:pt x="177" y="308"/>
                  <a:pt x="177" y="306"/>
                </a:cubicBezTo>
                <a:cubicBezTo>
                  <a:pt x="178" y="305"/>
                  <a:pt x="177" y="304"/>
                  <a:pt x="177" y="302"/>
                </a:cubicBezTo>
                <a:cubicBezTo>
                  <a:pt x="176" y="301"/>
                  <a:pt x="176" y="300"/>
                  <a:pt x="175" y="298"/>
                </a:cubicBezTo>
                <a:cubicBezTo>
                  <a:pt x="175" y="296"/>
                  <a:pt x="175" y="295"/>
                  <a:pt x="175" y="294"/>
                </a:cubicBezTo>
                <a:cubicBezTo>
                  <a:pt x="175" y="292"/>
                  <a:pt x="174" y="291"/>
                  <a:pt x="173" y="290"/>
                </a:cubicBezTo>
                <a:cubicBezTo>
                  <a:pt x="172" y="289"/>
                  <a:pt x="171" y="287"/>
                  <a:pt x="170" y="287"/>
                </a:cubicBezTo>
                <a:cubicBezTo>
                  <a:pt x="170" y="286"/>
                  <a:pt x="169" y="285"/>
                  <a:pt x="168" y="284"/>
                </a:cubicBezTo>
                <a:cubicBezTo>
                  <a:pt x="168" y="284"/>
                  <a:pt x="168" y="283"/>
                  <a:pt x="167" y="282"/>
                </a:cubicBezTo>
                <a:cubicBezTo>
                  <a:pt x="166" y="282"/>
                  <a:pt x="165" y="281"/>
                  <a:pt x="165" y="281"/>
                </a:cubicBezTo>
                <a:cubicBezTo>
                  <a:pt x="165" y="281"/>
                  <a:pt x="166" y="281"/>
                  <a:pt x="166" y="280"/>
                </a:cubicBezTo>
                <a:cubicBezTo>
                  <a:pt x="167" y="280"/>
                  <a:pt x="167" y="280"/>
                  <a:pt x="167" y="278"/>
                </a:cubicBezTo>
                <a:cubicBezTo>
                  <a:pt x="167" y="276"/>
                  <a:pt x="167" y="275"/>
                  <a:pt x="168" y="271"/>
                </a:cubicBezTo>
                <a:cubicBezTo>
                  <a:pt x="168" y="267"/>
                  <a:pt x="168" y="266"/>
                  <a:pt x="169" y="262"/>
                </a:cubicBezTo>
                <a:cubicBezTo>
                  <a:pt x="169" y="258"/>
                  <a:pt x="169" y="256"/>
                  <a:pt x="170" y="253"/>
                </a:cubicBezTo>
                <a:cubicBezTo>
                  <a:pt x="170" y="250"/>
                  <a:pt x="171" y="248"/>
                  <a:pt x="171" y="245"/>
                </a:cubicBezTo>
                <a:cubicBezTo>
                  <a:pt x="172" y="242"/>
                  <a:pt x="172" y="241"/>
                  <a:pt x="172" y="240"/>
                </a:cubicBezTo>
                <a:cubicBezTo>
                  <a:pt x="172" y="238"/>
                  <a:pt x="172" y="237"/>
                  <a:pt x="172" y="235"/>
                </a:cubicBezTo>
                <a:cubicBezTo>
                  <a:pt x="172" y="234"/>
                  <a:pt x="172" y="233"/>
                  <a:pt x="172" y="231"/>
                </a:cubicBezTo>
                <a:cubicBezTo>
                  <a:pt x="172" y="229"/>
                  <a:pt x="173" y="228"/>
                  <a:pt x="173" y="227"/>
                </a:cubicBezTo>
                <a:cubicBezTo>
                  <a:pt x="174" y="225"/>
                  <a:pt x="174" y="224"/>
                  <a:pt x="175" y="223"/>
                </a:cubicBezTo>
                <a:cubicBezTo>
                  <a:pt x="175" y="222"/>
                  <a:pt x="176" y="221"/>
                  <a:pt x="176" y="218"/>
                </a:cubicBezTo>
                <a:cubicBezTo>
                  <a:pt x="177" y="216"/>
                  <a:pt x="177" y="215"/>
                  <a:pt x="177" y="213"/>
                </a:cubicBezTo>
                <a:cubicBezTo>
                  <a:pt x="178" y="211"/>
                  <a:pt x="177" y="209"/>
                  <a:pt x="177" y="209"/>
                </a:cubicBezTo>
                <a:cubicBezTo>
                  <a:pt x="177" y="209"/>
                  <a:pt x="178" y="209"/>
                  <a:pt x="179" y="208"/>
                </a:cubicBezTo>
                <a:cubicBezTo>
                  <a:pt x="180" y="206"/>
                  <a:pt x="181" y="205"/>
                  <a:pt x="183" y="202"/>
                </a:cubicBezTo>
                <a:cubicBezTo>
                  <a:pt x="185" y="200"/>
                  <a:pt x="186" y="199"/>
                  <a:pt x="187" y="198"/>
                </a:cubicBezTo>
                <a:cubicBezTo>
                  <a:pt x="188" y="197"/>
                  <a:pt x="188" y="196"/>
                  <a:pt x="189" y="195"/>
                </a:cubicBezTo>
                <a:cubicBezTo>
                  <a:pt x="192" y="193"/>
                  <a:pt x="194" y="191"/>
                  <a:pt x="198" y="188"/>
                </a:cubicBezTo>
                <a:cubicBezTo>
                  <a:pt x="202" y="185"/>
                  <a:pt x="205" y="182"/>
                  <a:pt x="207" y="180"/>
                </a:cubicBezTo>
                <a:cubicBezTo>
                  <a:pt x="209" y="178"/>
                  <a:pt x="210" y="178"/>
                  <a:pt x="210" y="178"/>
                </a:cubicBezTo>
                <a:cubicBezTo>
                  <a:pt x="210" y="178"/>
                  <a:pt x="210" y="178"/>
                  <a:pt x="211" y="180"/>
                </a:cubicBezTo>
                <a:cubicBezTo>
                  <a:pt x="211" y="181"/>
                  <a:pt x="212" y="182"/>
                  <a:pt x="212" y="184"/>
                </a:cubicBezTo>
                <a:cubicBezTo>
                  <a:pt x="213" y="185"/>
                  <a:pt x="213" y="187"/>
                  <a:pt x="214" y="190"/>
                </a:cubicBezTo>
                <a:cubicBezTo>
                  <a:pt x="214" y="192"/>
                  <a:pt x="214" y="194"/>
                  <a:pt x="213" y="199"/>
                </a:cubicBezTo>
                <a:cubicBezTo>
                  <a:pt x="213" y="204"/>
                  <a:pt x="212" y="208"/>
                  <a:pt x="211" y="212"/>
                </a:cubicBezTo>
                <a:cubicBezTo>
                  <a:pt x="211" y="217"/>
                  <a:pt x="210" y="221"/>
                  <a:pt x="210" y="222"/>
                </a:cubicBezTo>
                <a:cubicBezTo>
                  <a:pt x="209" y="223"/>
                  <a:pt x="209" y="224"/>
                  <a:pt x="208" y="226"/>
                </a:cubicBezTo>
                <a:cubicBezTo>
                  <a:pt x="206" y="228"/>
                  <a:pt x="205" y="229"/>
                  <a:pt x="204" y="231"/>
                </a:cubicBezTo>
                <a:cubicBezTo>
                  <a:pt x="204" y="233"/>
                  <a:pt x="204" y="235"/>
                  <a:pt x="204" y="242"/>
                </a:cubicBezTo>
                <a:cubicBezTo>
                  <a:pt x="204" y="248"/>
                  <a:pt x="203" y="260"/>
                  <a:pt x="203" y="268"/>
                </a:cubicBezTo>
                <a:cubicBezTo>
                  <a:pt x="203" y="276"/>
                  <a:pt x="203" y="283"/>
                  <a:pt x="202" y="290"/>
                </a:cubicBezTo>
                <a:cubicBezTo>
                  <a:pt x="202" y="297"/>
                  <a:pt x="202" y="304"/>
                  <a:pt x="202" y="309"/>
                </a:cubicBezTo>
                <a:cubicBezTo>
                  <a:pt x="202" y="314"/>
                  <a:pt x="202" y="320"/>
                  <a:pt x="202" y="324"/>
                </a:cubicBezTo>
                <a:cubicBezTo>
                  <a:pt x="202" y="327"/>
                  <a:pt x="202" y="330"/>
                  <a:pt x="202" y="332"/>
                </a:cubicBezTo>
                <a:cubicBezTo>
                  <a:pt x="202" y="333"/>
                  <a:pt x="204" y="333"/>
                  <a:pt x="206" y="334"/>
                </a:cubicBezTo>
                <a:cubicBezTo>
                  <a:pt x="209" y="334"/>
                  <a:pt x="211" y="335"/>
                  <a:pt x="212" y="335"/>
                </a:cubicBezTo>
                <a:cubicBezTo>
                  <a:pt x="213" y="335"/>
                  <a:pt x="213" y="336"/>
                  <a:pt x="213" y="337"/>
                </a:cubicBezTo>
                <a:cubicBezTo>
                  <a:pt x="214" y="337"/>
                  <a:pt x="213" y="338"/>
                  <a:pt x="214" y="340"/>
                </a:cubicBezTo>
                <a:cubicBezTo>
                  <a:pt x="214" y="341"/>
                  <a:pt x="217" y="342"/>
                  <a:pt x="220" y="343"/>
                </a:cubicBezTo>
                <a:cubicBezTo>
                  <a:pt x="222" y="344"/>
                  <a:pt x="224" y="345"/>
                  <a:pt x="225" y="346"/>
                </a:cubicBezTo>
                <a:cubicBezTo>
                  <a:pt x="226" y="346"/>
                  <a:pt x="226" y="346"/>
                  <a:pt x="227" y="348"/>
                </a:cubicBezTo>
                <a:cubicBezTo>
                  <a:pt x="228" y="350"/>
                  <a:pt x="230" y="351"/>
                  <a:pt x="233" y="352"/>
                </a:cubicBezTo>
                <a:cubicBezTo>
                  <a:pt x="236" y="353"/>
                  <a:pt x="238" y="354"/>
                  <a:pt x="241" y="355"/>
                </a:cubicBezTo>
                <a:cubicBezTo>
                  <a:pt x="244" y="356"/>
                  <a:pt x="248" y="357"/>
                  <a:pt x="251" y="358"/>
                </a:cubicBezTo>
                <a:cubicBezTo>
                  <a:pt x="254" y="359"/>
                  <a:pt x="255" y="359"/>
                  <a:pt x="258" y="359"/>
                </a:cubicBezTo>
                <a:cubicBezTo>
                  <a:pt x="260" y="360"/>
                  <a:pt x="262" y="359"/>
                  <a:pt x="265" y="358"/>
                </a:cubicBezTo>
                <a:cubicBezTo>
                  <a:pt x="268" y="356"/>
                  <a:pt x="269" y="355"/>
                  <a:pt x="270" y="354"/>
                </a:cubicBezTo>
                <a:cubicBezTo>
                  <a:pt x="270" y="354"/>
                  <a:pt x="271" y="353"/>
                  <a:pt x="271" y="353"/>
                </a:cubicBezTo>
                <a:cubicBezTo>
                  <a:pt x="271" y="353"/>
                  <a:pt x="271" y="354"/>
                  <a:pt x="273" y="356"/>
                </a:cubicBezTo>
                <a:cubicBezTo>
                  <a:pt x="274" y="357"/>
                  <a:pt x="276" y="358"/>
                  <a:pt x="277" y="359"/>
                </a:cubicBezTo>
                <a:cubicBezTo>
                  <a:pt x="277" y="359"/>
                  <a:pt x="277" y="359"/>
                  <a:pt x="278" y="360"/>
                </a:cubicBezTo>
                <a:cubicBezTo>
                  <a:pt x="278" y="361"/>
                  <a:pt x="279" y="361"/>
                  <a:pt x="280" y="363"/>
                </a:cubicBezTo>
                <a:cubicBezTo>
                  <a:pt x="281" y="365"/>
                  <a:pt x="282" y="364"/>
                  <a:pt x="283" y="365"/>
                </a:cubicBezTo>
                <a:cubicBezTo>
                  <a:pt x="284" y="365"/>
                  <a:pt x="285" y="366"/>
                  <a:pt x="285" y="367"/>
                </a:cubicBezTo>
                <a:cubicBezTo>
                  <a:pt x="286" y="368"/>
                  <a:pt x="284" y="368"/>
                  <a:pt x="284" y="370"/>
                </a:cubicBezTo>
                <a:cubicBezTo>
                  <a:pt x="284" y="373"/>
                  <a:pt x="286" y="375"/>
                  <a:pt x="287" y="376"/>
                </a:cubicBezTo>
                <a:cubicBezTo>
                  <a:pt x="288" y="377"/>
                  <a:pt x="289" y="378"/>
                  <a:pt x="289" y="379"/>
                </a:cubicBezTo>
                <a:cubicBezTo>
                  <a:pt x="289" y="379"/>
                  <a:pt x="289" y="380"/>
                  <a:pt x="290" y="380"/>
                </a:cubicBezTo>
                <a:cubicBezTo>
                  <a:pt x="290" y="382"/>
                  <a:pt x="291" y="384"/>
                  <a:pt x="293" y="388"/>
                </a:cubicBezTo>
                <a:cubicBezTo>
                  <a:pt x="295" y="392"/>
                  <a:pt x="296" y="396"/>
                  <a:pt x="298" y="399"/>
                </a:cubicBezTo>
                <a:cubicBezTo>
                  <a:pt x="299" y="402"/>
                  <a:pt x="300" y="406"/>
                  <a:pt x="302" y="410"/>
                </a:cubicBezTo>
                <a:cubicBezTo>
                  <a:pt x="303" y="411"/>
                  <a:pt x="304" y="413"/>
                  <a:pt x="305" y="414"/>
                </a:cubicBezTo>
                <a:cubicBezTo>
                  <a:pt x="305" y="415"/>
                  <a:pt x="306" y="417"/>
                  <a:pt x="307" y="418"/>
                </a:cubicBezTo>
                <a:cubicBezTo>
                  <a:pt x="308" y="420"/>
                  <a:pt x="308" y="421"/>
                  <a:pt x="309" y="423"/>
                </a:cubicBezTo>
                <a:cubicBezTo>
                  <a:pt x="310" y="425"/>
                  <a:pt x="311" y="426"/>
                  <a:pt x="311" y="426"/>
                </a:cubicBezTo>
                <a:cubicBezTo>
                  <a:pt x="312" y="427"/>
                  <a:pt x="311" y="428"/>
                  <a:pt x="311" y="429"/>
                </a:cubicBezTo>
                <a:cubicBezTo>
                  <a:pt x="311" y="430"/>
                  <a:pt x="312" y="431"/>
                  <a:pt x="312" y="431"/>
                </a:cubicBezTo>
                <a:cubicBezTo>
                  <a:pt x="312" y="432"/>
                  <a:pt x="312" y="432"/>
                  <a:pt x="312" y="434"/>
                </a:cubicBezTo>
                <a:cubicBezTo>
                  <a:pt x="312" y="436"/>
                  <a:pt x="313" y="437"/>
                  <a:pt x="313" y="437"/>
                </a:cubicBezTo>
                <a:cubicBezTo>
                  <a:pt x="313" y="438"/>
                  <a:pt x="314" y="439"/>
                  <a:pt x="314" y="439"/>
                </a:cubicBezTo>
                <a:cubicBezTo>
                  <a:pt x="314" y="439"/>
                  <a:pt x="314" y="439"/>
                  <a:pt x="313" y="440"/>
                </a:cubicBezTo>
                <a:cubicBezTo>
                  <a:pt x="312" y="441"/>
                  <a:pt x="311" y="442"/>
                  <a:pt x="310" y="443"/>
                </a:cubicBezTo>
                <a:cubicBezTo>
                  <a:pt x="308" y="445"/>
                  <a:pt x="307" y="448"/>
                  <a:pt x="308" y="450"/>
                </a:cubicBezTo>
                <a:cubicBezTo>
                  <a:pt x="308" y="452"/>
                  <a:pt x="309" y="453"/>
                  <a:pt x="309" y="453"/>
                </a:cubicBezTo>
                <a:cubicBezTo>
                  <a:pt x="309" y="453"/>
                  <a:pt x="308" y="455"/>
                  <a:pt x="306" y="458"/>
                </a:cubicBezTo>
                <a:cubicBezTo>
                  <a:pt x="304" y="461"/>
                  <a:pt x="302" y="465"/>
                  <a:pt x="300" y="469"/>
                </a:cubicBezTo>
                <a:cubicBezTo>
                  <a:pt x="298" y="473"/>
                  <a:pt x="296" y="478"/>
                  <a:pt x="295" y="480"/>
                </a:cubicBezTo>
                <a:cubicBezTo>
                  <a:pt x="295" y="481"/>
                  <a:pt x="294" y="481"/>
                  <a:pt x="293" y="482"/>
                </a:cubicBezTo>
                <a:cubicBezTo>
                  <a:pt x="292" y="484"/>
                  <a:pt x="290" y="486"/>
                  <a:pt x="288" y="488"/>
                </a:cubicBezTo>
                <a:cubicBezTo>
                  <a:pt x="287" y="490"/>
                  <a:pt x="284" y="497"/>
                  <a:pt x="282" y="502"/>
                </a:cubicBezTo>
                <a:cubicBezTo>
                  <a:pt x="280" y="507"/>
                  <a:pt x="278" y="517"/>
                  <a:pt x="277" y="521"/>
                </a:cubicBezTo>
                <a:cubicBezTo>
                  <a:pt x="276" y="526"/>
                  <a:pt x="275" y="529"/>
                  <a:pt x="274" y="531"/>
                </a:cubicBezTo>
                <a:cubicBezTo>
                  <a:pt x="272" y="533"/>
                  <a:pt x="272" y="535"/>
                  <a:pt x="270" y="537"/>
                </a:cubicBezTo>
                <a:cubicBezTo>
                  <a:pt x="268" y="539"/>
                  <a:pt x="264" y="542"/>
                  <a:pt x="261" y="546"/>
                </a:cubicBezTo>
                <a:cubicBezTo>
                  <a:pt x="259" y="550"/>
                  <a:pt x="256" y="553"/>
                  <a:pt x="254" y="556"/>
                </a:cubicBezTo>
                <a:cubicBezTo>
                  <a:pt x="253" y="559"/>
                  <a:pt x="251" y="562"/>
                  <a:pt x="249" y="565"/>
                </a:cubicBezTo>
                <a:cubicBezTo>
                  <a:pt x="248" y="567"/>
                  <a:pt x="246" y="570"/>
                  <a:pt x="245" y="573"/>
                </a:cubicBezTo>
                <a:cubicBezTo>
                  <a:pt x="243" y="576"/>
                  <a:pt x="243" y="577"/>
                  <a:pt x="243" y="577"/>
                </a:cubicBezTo>
                <a:cubicBezTo>
                  <a:pt x="243" y="577"/>
                  <a:pt x="242" y="577"/>
                  <a:pt x="242" y="577"/>
                </a:cubicBezTo>
                <a:cubicBezTo>
                  <a:pt x="242" y="576"/>
                  <a:pt x="241" y="578"/>
                  <a:pt x="240" y="580"/>
                </a:cubicBezTo>
                <a:cubicBezTo>
                  <a:pt x="239" y="582"/>
                  <a:pt x="239" y="583"/>
                  <a:pt x="238" y="585"/>
                </a:cubicBezTo>
                <a:cubicBezTo>
                  <a:pt x="237" y="586"/>
                  <a:pt x="237" y="587"/>
                  <a:pt x="237" y="587"/>
                </a:cubicBezTo>
                <a:cubicBezTo>
                  <a:pt x="237" y="587"/>
                  <a:pt x="237" y="587"/>
                  <a:pt x="236" y="588"/>
                </a:cubicBezTo>
                <a:cubicBezTo>
                  <a:pt x="235" y="588"/>
                  <a:pt x="233" y="588"/>
                  <a:pt x="231" y="589"/>
                </a:cubicBezTo>
                <a:cubicBezTo>
                  <a:pt x="230" y="589"/>
                  <a:pt x="229" y="590"/>
                  <a:pt x="229" y="590"/>
                </a:cubicBezTo>
                <a:cubicBezTo>
                  <a:pt x="229" y="590"/>
                  <a:pt x="229" y="590"/>
                  <a:pt x="228" y="591"/>
                </a:cubicBezTo>
                <a:cubicBezTo>
                  <a:pt x="227" y="591"/>
                  <a:pt x="225" y="592"/>
                  <a:pt x="222" y="594"/>
                </a:cubicBezTo>
                <a:cubicBezTo>
                  <a:pt x="219" y="597"/>
                  <a:pt x="217" y="600"/>
                  <a:pt x="217" y="600"/>
                </a:cubicBezTo>
                <a:cubicBezTo>
                  <a:pt x="217" y="600"/>
                  <a:pt x="217" y="600"/>
                  <a:pt x="216" y="601"/>
                </a:cubicBezTo>
                <a:cubicBezTo>
                  <a:pt x="216" y="601"/>
                  <a:pt x="215" y="601"/>
                  <a:pt x="214" y="603"/>
                </a:cubicBezTo>
                <a:cubicBezTo>
                  <a:pt x="212" y="604"/>
                  <a:pt x="211" y="604"/>
                  <a:pt x="210" y="606"/>
                </a:cubicBezTo>
                <a:cubicBezTo>
                  <a:pt x="208" y="608"/>
                  <a:pt x="209" y="611"/>
                  <a:pt x="210" y="615"/>
                </a:cubicBezTo>
                <a:cubicBezTo>
                  <a:pt x="211" y="618"/>
                  <a:pt x="213" y="620"/>
                  <a:pt x="217" y="625"/>
                </a:cubicBezTo>
                <a:cubicBezTo>
                  <a:pt x="220" y="629"/>
                  <a:pt x="224" y="633"/>
                  <a:pt x="226" y="635"/>
                </a:cubicBezTo>
                <a:cubicBezTo>
                  <a:pt x="227" y="636"/>
                  <a:pt x="228" y="637"/>
                  <a:pt x="228" y="637"/>
                </a:cubicBezTo>
                <a:cubicBezTo>
                  <a:pt x="228" y="637"/>
                  <a:pt x="229" y="636"/>
                  <a:pt x="229" y="635"/>
                </a:cubicBezTo>
                <a:cubicBezTo>
                  <a:pt x="230" y="634"/>
                  <a:pt x="231" y="634"/>
                  <a:pt x="231" y="634"/>
                </a:cubicBezTo>
                <a:cubicBezTo>
                  <a:pt x="231" y="634"/>
                  <a:pt x="231" y="635"/>
                  <a:pt x="233" y="638"/>
                </a:cubicBezTo>
                <a:cubicBezTo>
                  <a:pt x="236" y="641"/>
                  <a:pt x="238" y="646"/>
                  <a:pt x="238" y="646"/>
                </a:cubicBezTo>
                <a:cubicBezTo>
                  <a:pt x="238" y="646"/>
                  <a:pt x="238" y="646"/>
                  <a:pt x="240" y="649"/>
                </a:cubicBezTo>
                <a:cubicBezTo>
                  <a:pt x="240" y="650"/>
                  <a:pt x="242" y="653"/>
                  <a:pt x="243" y="655"/>
                </a:cubicBezTo>
                <a:cubicBezTo>
                  <a:pt x="245" y="658"/>
                  <a:pt x="247" y="660"/>
                  <a:pt x="248" y="661"/>
                </a:cubicBezTo>
                <a:cubicBezTo>
                  <a:pt x="254" y="667"/>
                  <a:pt x="259" y="670"/>
                  <a:pt x="266" y="674"/>
                </a:cubicBezTo>
                <a:cubicBezTo>
                  <a:pt x="274" y="679"/>
                  <a:pt x="281" y="681"/>
                  <a:pt x="285" y="682"/>
                </a:cubicBezTo>
                <a:cubicBezTo>
                  <a:pt x="289" y="683"/>
                  <a:pt x="291" y="684"/>
                  <a:pt x="293" y="683"/>
                </a:cubicBezTo>
                <a:cubicBezTo>
                  <a:pt x="294" y="683"/>
                  <a:pt x="296" y="682"/>
                  <a:pt x="298" y="681"/>
                </a:cubicBezTo>
                <a:cubicBezTo>
                  <a:pt x="299" y="679"/>
                  <a:pt x="299" y="677"/>
                  <a:pt x="299" y="676"/>
                </a:cubicBezTo>
                <a:cubicBezTo>
                  <a:pt x="299" y="675"/>
                  <a:pt x="299" y="675"/>
                  <a:pt x="299" y="674"/>
                </a:cubicBezTo>
                <a:cubicBezTo>
                  <a:pt x="300" y="673"/>
                  <a:pt x="300" y="673"/>
                  <a:pt x="300" y="671"/>
                </a:cubicBezTo>
                <a:cubicBezTo>
                  <a:pt x="300" y="668"/>
                  <a:pt x="299" y="667"/>
                  <a:pt x="297" y="665"/>
                </a:cubicBezTo>
                <a:cubicBezTo>
                  <a:pt x="296" y="662"/>
                  <a:pt x="293" y="660"/>
                  <a:pt x="292" y="658"/>
                </a:cubicBezTo>
                <a:cubicBezTo>
                  <a:pt x="290" y="656"/>
                  <a:pt x="289" y="655"/>
                  <a:pt x="288" y="653"/>
                </a:cubicBezTo>
                <a:cubicBezTo>
                  <a:pt x="288" y="652"/>
                  <a:pt x="287" y="652"/>
                  <a:pt x="287" y="651"/>
                </a:cubicBezTo>
                <a:cubicBezTo>
                  <a:pt x="286" y="651"/>
                  <a:pt x="286" y="650"/>
                  <a:pt x="285" y="649"/>
                </a:cubicBezTo>
                <a:cubicBezTo>
                  <a:pt x="285" y="649"/>
                  <a:pt x="284" y="648"/>
                  <a:pt x="283" y="648"/>
                </a:cubicBezTo>
                <a:cubicBezTo>
                  <a:pt x="282" y="647"/>
                  <a:pt x="282" y="646"/>
                  <a:pt x="282" y="645"/>
                </a:cubicBezTo>
                <a:cubicBezTo>
                  <a:pt x="282" y="644"/>
                  <a:pt x="281" y="643"/>
                  <a:pt x="281" y="643"/>
                </a:cubicBezTo>
                <a:cubicBezTo>
                  <a:pt x="280" y="643"/>
                  <a:pt x="280" y="641"/>
                  <a:pt x="280" y="641"/>
                </a:cubicBezTo>
                <a:cubicBezTo>
                  <a:pt x="280" y="640"/>
                  <a:pt x="280" y="640"/>
                  <a:pt x="280" y="639"/>
                </a:cubicBezTo>
                <a:cubicBezTo>
                  <a:pt x="279" y="639"/>
                  <a:pt x="279" y="638"/>
                  <a:pt x="279" y="638"/>
                </a:cubicBezTo>
                <a:cubicBezTo>
                  <a:pt x="279" y="638"/>
                  <a:pt x="279" y="637"/>
                  <a:pt x="279" y="637"/>
                </a:cubicBezTo>
                <a:cubicBezTo>
                  <a:pt x="279" y="636"/>
                  <a:pt x="279" y="636"/>
                  <a:pt x="279" y="636"/>
                </a:cubicBezTo>
                <a:cubicBezTo>
                  <a:pt x="278" y="635"/>
                  <a:pt x="278" y="634"/>
                  <a:pt x="278" y="634"/>
                </a:cubicBezTo>
                <a:cubicBezTo>
                  <a:pt x="278" y="633"/>
                  <a:pt x="278" y="633"/>
                  <a:pt x="278" y="632"/>
                </a:cubicBezTo>
                <a:cubicBezTo>
                  <a:pt x="278" y="632"/>
                  <a:pt x="278" y="632"/>
                  <a:pt x="277" y="631"/>
                </a:cubicBezTo>
                <a:cubicBezTo>
                  <a:pt x="277" y="631"/>
                  <a:pt x="277" y="630"/>
                  <a:pt x="277" y="629"/>
                </a:cubicBezTo>
                <a:cubicBezTo>
                  <a:pt x="277" y="628"/>
                  <a:pt x="277" y="628"/>
                  <a:pt x="277" y="628"/>
                </a:cubicBezTo>
                <a:cubicBezTo>
                  <a:pt x="277" y="627"/>
                  <a:pt x="277" y="627"/>
                  <a:pt x="276" y="627"/>
                </a:cubicBezTo>
                <a:cubicBezTo>
                  <a:pt x="276" y="627"/>
                  <a:pt x="276" y="624"/>
                  <a:pt x="275" y="624"/>
                </a:cubicBezTo>
                <a:cubicBezTo>
                  <a:pt x="276" y="623"/>
                  <a:pt x="276" y="623"/>
                  <a:pt x="275" y="623"/>
                </a:cubicBezTo>
                <a:cubicBezTo>
                  <a:pt x="275" y="623"/>
                  <a:pt x="275" y="622"/>
                  <a:pt x="275" y="621"/>
                </a:cubicBezTo>
                <a:cubicBezTo>
                  <a:pt x="274" y="620"/>
                  <a:pt x="274" y="620"/>
                  <a:pt x="274" y="620"/>
                </a:cubicBezTo>
                <a:cubicBezTo>
                  <a:pt x="275" y="617"/>
                  <a:pt x="275" y="617"/>
                  <a:pt x="275" y="617"/>
                </a:cubicBezTo>
                <a:cubicBezTo>
                  <a:pt x="275" y="617"/>
                  <a:pt x="275" y="617"/>
                  <a:pt x="275" y="617"/>
                </a:cubicBezTo>
                <a:cubicBezTo>
                  <a:pt x="275" y="617"/>
                  <a:pt x="276" y="617"/>
                  <a:pt x="276" y="616"/>
                </a:cubicBezTo>
                <a:cubicBezTo>
                  <a:pt x="276" y="615"/>
                  <a:pt x="275" y="614"/>
                  <a:pt x="274" y="614"/>
                </a:cubicBezTo>
                <a:cubicBezTo>
                  <a:pt x="274" y="613"/>
                  <a:pt x="274" y="613"/>
                  <a:pt x="273" y="612"/>
                </a:cubicBezTo>
                <a:cubicBezTo>
                  <a:pt x="273" y="611"/>
                  <a:pt x="272" y="610"/>
                  <a:pt x="272" y="610"/>
                </a:cubicBezTo>
                <a:cubicBezTo>
                  <a:pt x="273" y="607"/>
                  <a:pt x="273" y="607"/>
                  <a:pt x="273" y="607"/>
                </a:cubicBezTo>
                <a:cubicBezTo>
                  <a:pt x="273" y="607"/>
                  <a:pt x="276" y="607"/>
                  <a:pt x="279" y="608"/>
                </a:cubicBezTo>
                <a:cubicBezTo>
                  <a:pt x="280" y="609"/>
                  <a:pt x="282" y="609"/>
                  <a:pt x="283" y="609"/>
                </a:cubicBezTo>
                <a:cubicBezTo>
                  <a:pt x="284" y="609"/>
                  <a:pt x="285" y="609"/>
                  <a:pt x="287" y="609"/>
                </a:cubicBezTo>
                <a:cubicBezTo>
                  <a:pt x="290" y="610"/>
                  <a:pt x="294" y="609"/>
                  <a:pt x="298" y="609"/>
                </a:cubicBezTo>
                <a:cubicBezTo>
                  <a:pt x="301" y="609"/>
                  <a:pt x="304" y="608"/>
                  <a:pt x="307" y="607"/>
                </a:cubicBezTo>
                <a:cubicBezTo>
                  <a:pt x="310" y="607"/>
                  <a:pt x="310" y="607"/>
                  <a:pt x="310" y="606"/>
                </a:cubicBezTo>
                <a:cubicBezTo>
                  <a:pt x="310" y="604"/>
                  <a:pt x="311" y="603"/>
                  <a:pt x="311" y="600"/>
                </a:cubicBezTo>
                <a:cubicBezTo>
                  <a:pt x="311" y="597"/>
                  <a:pt x="311" y="596"/>
                  <a:pt x="311" y="596"/>
                </a:cubicBezTo>
                <a:cubicBezTo>
                  <a:pt x="311" y="595"/>
                  <a:pt x="310" y="595"/>
                  <a:pt x="310" y="595"/>
                </a:cubicBezTo>
                <a:cubicBezTo>
                  <a:pt x="310" y="595"/>
                  <a:pt x="310" y="594"/>
                  <a:pt x="309" y="592"/>
                </a:cubicBezTo>
                <a:cubicBezTo>
                  <a:pt x="309" y="590"/>
                  <a:pt x="309" y="587"/>
                  <a:pt x="309" y="582"/>
                </a:cubicBezTo>
                <a:cubicBezTo>
                  <a:pt x="308" y="577"/>
                  <a:pt x="308" y="573"/>
                  <a:pt x="308" y="570"/>
                </a:cubicBezTo>
                <a:cubicBezTo>
                  <a:pt x="308" y="567"/>
                  <a:pt x="308" y="567"/>
                  <a:pt x="308" y="567"/>
                </a:cubicBezTo>
                <a:cubicBezTo>
                  <a:pt x="308" y="567"/>
                  <a:pt x="309" y="565"/>
                  <a:pt x="311" y="560"/>
                </a:cubicBezTo>
                <a:cubicBezTo>
                  <a:pt x="313" y="556"/>
                  <a:pt x="314" y="554"/>
                  <a:pt x="315" y="551"/>
                </a:cubicBezTo>
                <a:cubicBezTo>
                  <a:pt x="316" y="549"/>
                  <a:pt x="316" y="549"/>
                  <a:pt x="317" y="548"/>
                </a:cubicBezTo>
                <a:cubicBezTo>
                  <a:pt x="318" y="547"/>
                  <a:pt x="317" y="547"/>
                  <a:pt x="321" y="542"/>
                </a:cubicBezTo>
                <a:cubicBezTo>
                  <a:pt x="324" y="537"/>
                  <a:pt x="327" y="535"/>
                  <a:pt x="332" y="529"/>
                </a:cubicBezTo>
                <a:cubicBezTo>
                  <a:pt x="337" y="524"/>
                  <a:pt x="343" y="516"/>
                  <a:pt x="346" y="513"/>
                </a:cubicBezTo>
                <a:cubicBezTo>
                  <a:pt x="349" y="509"/>
                  <a:pt x="356" y="501"/>
                  <a:pt x="360" y="496"/>
                </a:cubicBezTo>
                <a:cubicBezTo>
                  <a:pt x="363" y="493"/>
                  <a:pt x="365" y="490"/>
                  <a:pt x="367" y="488"/>
                </a:cubicBezTo>
                <a:cubicBezTo>
                  <a:pt x="369" y="486"/>
                  <a:pt x="369" y="485"/>
                  <a:pt x="370" y="484"/>
                </a:cubicBezTo>
                <a:cubicBezTo>
                  <a:pt x="372" y="480"/>
                  <a:pt x="372" y="480"/>
                  <a:pt x="373" y="478"/>
                </a:cubicBezTo>
                <a:cubicBezTo>
                  <a:pt x="373" y="477"/>
                  <a:pt x="374" y="477"/>
                  <a:pt x="375" y="473"/>
                </a:cubicBezTo>
                <a:cubicBezTo>
                  <a:pt x="376" y="469"/>
                  <a:pt x="376" y="467"/>
                  <a:pt x="376" y="466"/>
                </a:cubicBezTo>
                <a:cubicBezTo>
                  <a:pt x="376" y="464"/>
                  <a:pt x="377" y="464"/>
                  <a:pt x="377" y="460"/>
                </a:cubicBezTo>
                <a:cubicBezTo>
                  <a:pt x="377" y="457"/>
                  <a:pt x="377" y="454"/>
                  <a:pt x="378" y="449"/>
                </a:cubicBezTo>
                <a:cubicBezTo>
                  <a:pt x="378" y="445"/>
                  <a:pt x="378" y="436"/>
                  <a:pt x="377" y="429"/>
                </a:cubicBezTo>
                <a:cubicBezTo>
                  <a:pt x="377" y="422"/>
                  <a:pt x="377" y="420"/>
                  <a:pt x="377" y="414"/>
                </a:cubicBezTo>
                <a:cubicBezTo>
                  <a:pt x="376" y="408"/>
                  <a:pt x="376" y="405"/>
                  <a:pt x="376" y="400"/>
                </a:cubicBezTo>
                <a:cubicBezTo>
                  <a:pt x="375" y="395"/>
                  <a:pt x="375" y="391"/>
                  <a:pt x="375" y="386"/>
                </a:cubicBezTo>
                <a:cubicBezTo>
                  <a:pt x="375" y="380"/>
                  <a:pt x="374" y="377"/>
                  <a:pt x="374" y="373"/>
                </a:cubicBezTo>
                <a:cubicBezTo>
                  <a:pt x="374" y="369"/>
                  <a:pt x="374" y="367"/>
                  <a:pt x="374" y="364"/>
                </a:cubicBezTo>
                <a:cubicBezTo>
                  <a:pt x="373" y="361"/>
                  <a:pt x="373" y="360"/>
                  <a:pt x="374" y="358"/>
                </a:cubicBezTo>
                <a:cubicBezTo>
                  <a:pt x="374" y="355"/>
                  <a:pt x="375" y="351"/>
                  <a:pt x="375" y="346"/>
                </a:cubicBezTo>
                <a:cubicBezTo>
                  <a:pt x="376" y="340"/>
                  <a:pt x="376" y="338"/>
                  <a:pt x="376" y="338"/>
                </a:cubicBezTo>
                <a:cubicBezTo>
                  <a:pt x="376" y="338"/>
                  <a:pt x="379" y="338"/>
                  <a:pt x="382" y="337"/>
                </a:cubicBezTo>
                <a:cubicBezTo>
                  <a:pt x="385" y="337"/>
                  <a:pt x="386" y="337"/>
                  <a:pt x="387" y="337"/>
                </a:cubicBezTo>
                <a:cubicBezTo>
                  <a:pt x="389" y="337"/>
                  <a:pt x="395" y="336"/>
                  <a:pt x="400" y="335"/>
                </a:cubicBezTo>
                <a:cubicBezTo>
                  <a:pt x="405" y="334"/>
                  <a:pt x="407" y="333"/>
                  <a:pt x="409" y="332"/>
                </a:cubicBezTo>
                <a:cubicBezTo>
                  <a:pt x="410" y="331"/>
                  <a:pt x="411" y="332"/>
                  <a:pt x="415" y="330"/>
                </a:cubicBezTo>
                <a:cubicBezTo>
                  <a:pt x="418" y="329"/>
                  <a:pt x="421" y="328"/>
                  <a:pt x="424" y="326"/>
                </a:cubicBezTo>
                <a:cubicBezTo>
                  <a:pt x="428" y="325"/>
                  <a:pt x="429" y="325"/>
                  <a:pt x="435" y="323"/>
                </a:cubicBezTo>
                <a:cubicBezTo>
                  <a:pt x="440" y="322"/>
                  <a:pt x="446" y="320"/>
                  <a:pt x="446" y="320"/>
                </a:cubicBezTo>
                <a:cubicBezTo>
                  <a:pt x="446" y="320"/>
                  <a:pt x="447" y="321"/>
                  <a:pt x="448" y="321"/>
                </a:cubicBezTo>
                <a:cubicBezTo>
                  <a:pt x="449" y="321"/>
                  <a:pt x="450" y="321"/>
                  <a:pt x="453" y="321"/>
                </a:cubicBezTo>
                <a:cubicBezTo>
                  <a:pt x="456" y="322"/>
                  <a:pt x="458" y="322"/>
                  <a:pt x="460" y="322"/>
                </a:cubicBezTo>
                <a:cubicBezTo>
                  <a:pt x="462" y="322"/>
                  <a:pt x="464" y="323"/>
                  <a:pt x="464" y="323"/>
                </a:cubicBezTo>
                <a:cubicBezTo>
                  <a:pt x="464" y="323"/>
                  <a:pt x="465" y="323"/>
                  <a:pt x="465" y="324"/>
                </a:cubicBezTo>
                <a:cubicBezTo>
                  <a:pt x="465" y="325"/>
                  <a:pt x="466" y="327"/>
                  <a:pt x="466" y="329"/>
                </a:cubicBezTo>
                <a:cubicBezTo>
                  <a:pt x="467" y="330"/>
                  <a:pt x="468" y="330"/>
                  <a:pt x="470" y="331"/>
                </a:cubicBezTo>
                <a:cubicBezTo>
                  <a:pt x="473" y="331"/>
                  <a:pt x="476" y="332"/>
                  <a:pt x="476" y="332"/>
                </a:cubicBezTo>
                <a:cubicBezTo>
                  <a:pt x="476" y="332"/>
                  <a:pt x="476" y="333"/>
                  <a:pt x="479" y="336"/>
                </a:cubicBezTo>
                <a:cubicBezTo>
                  <a:pt x="481" y="339"/>
                  <a:pt x="484" y="341"/>
                  <a:pt x="490" y="346"/>
                </a:cubicBezTo>
                <a:cubicBezTo>
                  <a:pt x="492" y="348"/>
                  <a:pt x="494" y="350"/>
                  <a:pt x="495" y="351"/>
                </a:cubicBezTo>
                <a:cubicBezTo>
                  <a:pt x="497" y="353"/>
                  <a:pt x="499" y="354"/>
                  <a:pt x="499" y="354"/>
                </a:cubicBezTo>
                <a:cubicBezTo>
                  <a:pt x="499" y="354"/>
                  <a:pt x="498" y="355"/>
                  <a:pt x="498" y="358"/>
                </a:cubicBezTo>
                <a:cubicBezTo>
                  <a:pt x="498" y="361"/>
                  <a:pt x="498" y="362"/>
                  <a:pt x="498" y="362"/>
                </a:cubicBezTo>
                <a:cubicBezTo>
                  <a:pt x="498" y="363"/>
                  <a:pt x="497" y="363"/>
                  <a:pt x="497" y="364"/>
                </a:cubicBezTo>
                <a:cubicBezTo>
                  <a:pt x="497" y="365"/>
                  <a:pt x="498" y="366"/>
                  <a:pt x="500" y="367"/>
                </a:cubicBezTo>
                <a:cubicBezTo>
                  <a:pt x="502" y="368"/>
                  <a:pt x="503" y="369"/>
                  <a:pt x="504" y="370"/>
                </a:cubicBezTo>
                <a:cubicBezTo>
                  <a:pt x="506" y="371"/>
                  <a:pt x="508" y="373"/>
                  <a:pt x="509" y="374"/>
                </a:cubicBezTo>
                <a:cubicBezTo>
                  <a:pt x="511" y="376"/>
                  <a:pt x="513" y="377"/>
                  <a:pt x="514" y="378"/>
                </a:cubicBezTo>
                <a:cubicBezTo>
                  <a:pt x="515" y="380"/>
                  <a:pt x="515" y="379"/>
                  <a:pt x="517" y="381"/>
                </a:cubicBezTo>
                <a:cubicBezTo>
                  <a:pt x="519" y="382"/>
                  <a:pt x="524" y="386"/>
                  <a:pt x="526" y="388"/>
                </a:cubicBezTo>
                <a:cubicBezTo>
                  <a:pt x="529" y="389"/>
                  <a:pt x="531" y="390"/>
                  <a:pt x="531" y="390"/>
                </a:cubicBezTo>
                <a:cubicBezTo>
                  <a:pt x="531" y="390"/>
                  <a:pt x="531" y="391"/>
                  <a:pt x="531" y="392"/>
                </a:cubicBezTo>
                <a:cubicBezTo>
                  <a:pt x="531" y="394"/>
                  <a:pt x="532" y="395"/>
                  <a:pt x="533" y="396"/>
                </a:cubicBezTo>
                <a:cubicBezTo>
                  <a:pt x="533" y="396"/>
                  <a:pt x="533" y="397"/>
                  <a:pt x="534" y="398"/>
                </a:cubicBezTo>
                <a:cubicBezTo>
                  <a:pt x="536" y="399"/>
                  <a:pt x="538" y="401"/>
                  <a:pt x="541" y="403"/>
                </a:cubicBezTo>
                <a:cubicBezTo>
                  <a:pt x="543" y="404"/>
                  <a:pt x="543" y="404"/>
                  <a:pt x="544" y="404"/>
                </a:cubicBezTo>
                <a:cubicBezTo>
                  <a:pt x="545" y="404"/>
                  <a:pt x="546" y="405"/>
                  <a:pt x="548" y="405"/>
                </a:cubicBezTo>
                <a:cubicBezTo>
                  <a:pt x="549" y="405"/>
                  <a:pt x="551" y="405"/>
                  <a:pt x="551" y="405"/>
                </a:cubicBezTo>
                <a:cubicBezTo>
                  <a:pt x="551" y="405"/>
                  <a:pt x="552" y="407"/>
                  <a:pt x="554" y="409"/>
                </a:cubicBezTo>
                <a:cubicBezTo>
                  <a:pt x="555" y="410"/>
                  <a:pt x="557" y="413"/>
                  <a:pt x="558" y="414"/>
                </a:cubicBezTo>
                <a:cubicBezTo>
                  <a:pt x="559" y="416"/>
                  <a:pt x="559" y="416"/>
                  <a:pt x="560" y="417"/>
                </a:cubicBezTo>
                <a:cubicBezTo>
                  <a:pt x="561" y="417"/>
                  <a:pt x="561" y="419"/>
                  <a:pt x="562" y="420"/>
                </a:cubicBezTo>
                <a:cubicBezTo>
                  <a:pt x="563" y="421"/>
                  <a:pt x="562" y="421"/>
                  <a:pt x="563" y="422"/>
                </a:cubicBezTo>
                <a:cubicBezTo>
                  <a:pt x="564" y="422"/>
                  <a:pt x="564" y="423"/>
                  <a:pt x="564" y="424"/>
                </a:cubicBezTo>
                <a:cubicBezTo>
                  <a:pt x="565" y="424"/>
                  <a:pt x="565" y="425"/>
                  <a:pt x="565" y="425"/>
                </a:cubicBezTo>
                <a:cubicBezTo>
                  <a:pt x="565" y="426"/>
                  <a:pt x="566" y="426"/>
                  <a:pt x="566" y="427"/>
                </a:cubicBezTo>
                <a:cubicBezTo>
                  <a:pt x="566" y="428"/>
                  <a:pt x="567" y="428"/>
                  <a:pt x="567" y="429"/>
                </a:cubicBezTo>
                <a:cubicBezTo>
                  <a:pt x="567" y="429"/>
                  <a:pt x="568" y="430"/>
                  <a:pt x="568" y="431"/>
                </a:cubicBezTo>
                <a:cubicBezTo>
                  <a:pt x="569" y="432"/>
                  <a:pt x="569" y="433"/>
                  <a:pt x="570" y="435"/>
                </a:cubicBezTo>
                <a:cubicBezTo>
                  <a:pt x="571" y="437"/>
                  <a:pt x="571" y="438"/>
                  <a:pt x="571" y="438"/>
                </a:cubicBezTo>
                <a:cubicBezTo>
                  <a:pt x="571" y="438"/>
                  <a:pt x="571" y="438"/>
                  <a:pt x="570" y="438"/>
                </a:cubicBezTo>
                <a:cubicBezTo>
                  <a:pt x="570" y="439"/>
                  <a:pt x="571" y="440"/>
                  <a:pt x="571" y="440"/>
                </a:cubicBezTo>
                <a:cubicBezTo>
                  <a:pt x="571" y="440"/>
                  <a:pt x="571" y="440"/>
                  <a:pt x="571" y="441"/>
                </a:cubicBezTo>
                <a:cubicBezTo>
                  <a:pt x="571" y="442"/>
                  <a:pt x="571" y="443"/>
                  <a:pt x="572" y="446"/>
                </a:cubicBezTo>
                <a:cubicBezTo>
                  <a:pt x="573" y="448"/>
                  <a:pt x="576" y="452"/>
                  <a:pt x="578" y="455"/>
                </a:cubicBezTo>
                <a:cubicBezTo>
                  <a:pt x="581" y="458"/>
                  <a:pt x="583" y="459"/>
                  <a:pt x="583" y="459"/>
                </a:cubicBezTo>
                <a:cubicBezTo>
                  <a:pt x="583" y="459"/>
                  <a:pt x="582" y="459"/>
                  <a:pt x="582" y="460"/>
                </a:cubicBezTo>
                <a:cubicBezTo>
                  <a:pt x="582" y="461"/>
                  <a:pt x="582" y="461"/>
                  <a:pt x="583" y="462"/>
                </a:cubicBezTo>
                <a:cubicBezTo>
                  <a:pt x="584" y="464"/>
                  <a:pt x="585" y="465"/>
                  <a:pt x="586" y="466"/>
                </a:cubicBezTo>
                <a:cubicBezTo>
                  <a:pt x="587" y="468"/>
                  <a:pt x="588" y="468"/>
                  <a:pt x="590" y="468"/>
                </a:cubicBezTo>
                <a:cubicBezTo>
                  <a:pt x="591" y="468"/>
                  <a:pt x="592" y="467"/>
                  <a:pt x="593" y="466"/>
                </a:cubicBezTo>
                <a:cubicBezTo>
                  <a:pt x="595" y="466"/>
                  <a:pt x="596" y="465"/>
                  <a:pt x="598" y="463"/>
                </a:cubicBezTo>
                <a:cubicBezTo>
                  <a:pt x="602" y="461"/>
                  <a:pt x="609" y="456"/>
                  <a:pt x="611" y="455"/>
                </a:cubicBezTo>
                <a:cubicBezTo>
                  <a:pt x="613" y="453"/>
                  <a:pt x="613" y="453"/>
                  <a:pt x="613" y="452"/>
                </a:cubicBezTo>
                <a:cubicBezTo>
                  <a:pt x="613" y="451"/>
                  <a:pt x="614" y="449"/>
                  <a:pt x="614" y="449"/>
                </a:cubicBezTo>
                <a:cubicBezTo>
                  <a:pt x="614" y="448"/>
                  <a:pt x="617" y="447"/>
                  <a:pt x="620" y="446"/>
                </a:cubicBezTo>
                <a:cubicBezTo>
                  <a:pt x="622" y="445"/>
                  <a:pt x="623" y="444"/>
                  <a:pt x="624" y="444"/>
                </a:cubicBezTo>
                <a:cubicBezTo>
                  <a:pt x="625" y="444"/>
                  <a:pt x="625" y="444"/>
                  <a:pt x="630" y="441"/>
                </a:cubicBezTo>
                <a:cubicBezTo>
                  <a:pt x="635" y="439"/>
                  <a:pt x="639" y="435"/>
                  <a:pt x="645" y="430"/>
                </a:cubicBezTo>
                <a:cubicBezTo>
                  <a:pt x="652" y="424"/>
                  <a:pt x="656" y="419"/>
                  <a:pt x="662" y="411"/>
                </a:cubicBezTo>
                <a:cubicBezTo>
                  <a:pt x="668" y="404"/>
                  <a:pt x="671" y="398"/>
                  <a:pt x="672" y="396"/>
                </a:cubicBezTo>
                <a:cubicBezTo>
                  <a:pt x="672" y="395"/>
                  <a:pt x="671" y="394"/>
                  <a:pt x="670" y="394"/>
                </a:cubicBezTo>
                <a:cubicBezTo>
                  <a:pt x="670" y="393"/>
                  <a:pt x="668" y="394"/>
                  <a:pt x="668" y="394"/>
                </a:cubicBezTo>
                <a:cubicBezTo>
                  <a:pt x="668" y="394"/>
                  <a:pt x="668" y="394"/>
                  <a:pt x="668" y="393"/>
                </a:cubicBezTo>
                <a:cubicBezTo>
                  <a:pt x="667" y="392"/>
                  <a:pt x="666" y="391"/>
                  <a:pt x="663" y="392"/>
                </a:cubicBezTo>
                <a:cubicBezTo>
                  <a:pt x="661" y="392"/>
                  <a:pt x="659" y="393"/>
                  <a:pt x="656" y="395"/>
                </a:cubicBezTo>
                <a:cubicBezTo>
                  <a:pt x="653" y="397"/>
                  <a:pt x="652" y="398"/>
                  <a:pt x="650" y="399"/>
                </a:cubicBezTo>
                <a:cubicBezTo>
                  <a:pt x="649" y="399"/>
                  <a:pt x="647" y="400"/>
                  <a:pt x="646" y="401"/>
                </a:cubicBezTo>
                <a:cubicBezTo>
                  <a:pt x="645" y="401"/>
                  <a:pt x="645" y="401"/>
                  <a:pt x="643" y="403"/>
                </a:cubicBezTo>
                <a:cubicBezTo>
                  <a:pt x="642" y="404"/>
                  <a:pt x="641" y="404"/>
                  <a:pt x="640" y="404"/>
                </a:cubicBezTo>
                <a:cubicBezTo>
                  <a:pt x="639" y="404"/>
                  <a:pt x="636" y="405"/>
                  <a:pt x="634" y="405"/>
                </a:cubicBezTo>
                <a:cubicBezTo>
                  <a:pt x="632" y="406"/>
                  <a:pt x="631" y="406"/>
                  <a:pt x="630" y="406"/>
                </a:cubicBezTo>
                <a:cubicBezTo>
                  <a:pt x="629" y="406"/>
                  <a:pt x="629" y="406"/>
                  <a:pt x="627" y="406"/>
                </a:cubicBezTo>
                <a:cubicBezTo>
                  <a:pt x="626" y="406"/>
                  <a:pt x="625" y="406"/>
                  <a:pt x="624" y="406"/>
                </a:cubicBezTo>
                <a:cubicBezTo>
                  <a:pt x="623" y="406"/>
                  <a:pt x="622" y="406"/>
                  <a:pt x="622" y="405"/>
                </a:cubicBezTo>
                <a:cubicBezTo>
                  <a:pt x="621" y="405"/>
                  <a:pt x="620" y="405"/>
                  <a:pt x="620" y="406"/>
                </a:cubicBezTo>
                <a:cubicBezTo>
                  <a:pt x="619" y="406"/>
                  <a:pt x="618" y="406"/>
                  <a:pt x="618" y="405"/>
                </a:cubicBezTo>
                <a:cubicBezTo>
                  <a:pt x="617" y="405"/>
                  <a:pt x="617" y="405"/>
                  <a:pt x="616" y="405"/>
                </a:cubicBezTo>
                <a:cubicBezTo>
                  <a:pt x="615" y="406"/>
                  <a:pt x="614" y="405"/>
                  <a:pt x="612" y="404"/>
                </a:cubicBezTo>
                <a:cubicBezTo>
                  <a:pt x="609" y="404"/>
                  <a:pt x="608" y="404"/>
                  <a:pt x="606" y="404"/>
                </a:cubicBezTo>
                <a:cubicBezTo>
                  <a:pt x="606" y="404"/>
                  <a:pt x="605" y="404"/>
                  <a:pt x="604" y="405"/>
                </a:cubicBezTo>
                <a:cubicBezTo>
                  <a:pt x="604" y="405"/>
                  <a:pt x="604" y="405"/>
                  <a:pt x="603" y="405"/>
                </a:cubicBezTo>
                <a:cubicBezTo>
                  <a:pt x="603" y="404"/>
                  <a:pt x="602" y="404"/>
                  <a:pt x="601" y="405"/>
                </a:cubicBezTo>
                <a:cubicBezTo>
                  <a:pt x="600" y="405"/>
                  <a:pt x="601" y="405"/>
                  <a:pt x="601" y="405"/>
                </a:cubicBezTo>
                <a:cubicBezTo>
                  <a:pt x="601" y="405"/>
                  <a:pt x="601" y="405"/>
                  <a:pt x="600" y="406"/>
                </a:cubicBezTo>
                <a:cubicBezTo>
                  <a:pt x="599" y="406"/>
                  <a:pt x="599" y="406"/>
                  <a:pt x="599" y="406"/>
                </a:cubicBezTo>
                <a:cubicBezTo>
                  <a:pt x="598" y="405"/>
                  <a:pt x="598" y="405"/>
                  <a:pt x="598" y="405"/>
                </a:cubicBezTo>
                <a:cubicBezTo>
                  <a:pt x="597" y="405"/>
                  <a:pt x="597" y="405"/>
                  <a:pt x="597" y="405"/>
                </a:cubicBezTo>
                <a:cubicBezTo>
                  <a:pt x="596" y="405"/>
                  <a:pt x="596" y="404"/>
                  <a:pt x="594" y="404"/>
                </a:cubicBezTo>
                <a:cubicBezTo>
                  <a:pt x="593" y="403"/>
                  <a:pt x="592" y="403"/>
                  <a:pt x="592" y="403"/>
                </a:cubicBezTo>
                <a:cubicBezTo>
                  <a:pt x="592" y="402"/>
                  <a:pt x="592" y="402"/>
                  <a:pt x="591" y="402"/>
                </a:cubicBezTo>
                <a:cubicBezTo>
                  <a:pt x="590" y="402"/>
                  <a:pt x="589" y="401"/>
                  <a:pt x="588" y="401"/>
                </a:cubicBezTo>
                <a:cubicBezTo>
                  <a:pt x="587" y="400"/>
                  <a:pt x="587" y="400"/>
                  <a:pt x="586" y="399"/>
                </a:cubicBezTo>
                <a:cubicBezTo>
                  <a:pt x="585" y="399"/>
                  <a:pt x="586" y="399"/>
                  <a:pt x="584" y="398"/>
                </a:cubicBezTo>
                <a:cubicBezTo>
                  <a:pt x="583" y="398"/>
                  <a:pt x="583" y="397"/>
                  <a:pt x="583" y="397"/>
                </a:cubicBezTo>
                <a:cubicBezTo>
                  <a:pt x="582" y="397"/>
                  <a:pt x="582" y="397"/>
                  <a:pt x="582" y="396"/>
                </a:cubicBezTo>
                <a:cubicBezTo>
                  <a:pt x="582" y="395"/>
                  <a:pt x="581" y="396"/>
                  <a:pt x="580" y="395"/>
                </a:cubicBezTo>
                <a:cubicBezTo>
                  <a:pt x="579" y="395"/>
                  <a:pt x="579" y="394"/>
                  <a:pt x="578" y="394"/>
                </a:cubicBezTo>
                <a:cubicBezTo>
                  <a:pt x="577" y="393"/>
                  <a:pt x="577" y="392"/>
                  <a:pt x="576" y="392"/>
                </a:cubicBezTo>
                <a:cubicBezTo>
                  <a:pt x="576" y="392"/>
                  <a:pt x="575" y="391"/>
                  <a:pt x="575" y="391"/>
                </a:cubicBezTo>
                <a:cubicBezTo>
                  <a:pt x="575" y="391"/>
                  <a:pt x="575" y="390"/>
                  <a:pt x="574" y="390"/>
                </a:cubicBezTo>
                <a:cubicBezTo>
                  <a:pt x="573" y="390"/>
                  <a:pt x="572" y="388"/>
                  <a:pt x="571" y="387"/>
                </a:cubicBezTo>
                <a:cubicBezTo>
                  <a:pt x="569" y="386"/>
                  <a:pt x="569" y="385"/>
                  <a:pt x="569" y="385"/>
                </a:cubicBezTo>
                <a:cubicBezTo>
                  <a:pt x="569" y="385"/>
                  <a:pt x="569" y="384"/>
                  <a:pt x="568" y="383"/>
                </a:cubicBezTo>
                <a:cubicBezTo>
                  <a:pt x="567" y="383"/>
                  <a:pt x="566" y="381"/>
                  <a:pt x="565" y="379"/>
                </a:cubicBezTo>
                <a:cubicBezTo>
                  <a:pt x="564" y="378"/>
                  <a:pt x="563" y="378"/>
                  <a:pt x="562" y="377"/>
                </a:cubicBezTo>
                <a:cubicBezTo>
                  <a:pt x="561" y="375"/>
                  <a:pt x="560" y="373"/>
                  <a:pt x="560" y="373"/>
                </a:cubicBezTo>
                <a:cubicBezTo>
                  <a:pt x="559" y="373"/>
                  <a:pt x="559" y="373"/>
                  <a:pt x="559" y="372"/>
                </a:cubicBezTo>
                <a:cubicBezTo>
                  <a:pt x="558" y="371"/>
                  <a:pt x="555" y="369"/>
                  <a:pt x="555" y="368"/>
                </a:cubicBezTo>
                <a:cubicBezTo>
                  <a:pt x="554" y="366"/>
                  <a:pt x="553" y="365"/>
                  <a:pt x="552" y="364"/>
                </a:cubicBezTo>
                <a:cubicBezTo>
                  <a:pt x="552" y="363"/>
                  <a:pt x="551" y="362"/>
                  <a:pt x="550" y="360"/>
                </a:cubicBezTo>
                <a:cubicBezTo>
                  <a:pt x="548" y="357"/>
                  <a:pt x="548" y="356"/>
                  <a:pt x="547" y="356"/>
                </a:cubicBezTo>
                <a:cubicBezTo>
                  <a:pt x="546" y="355"/>
                  <a:pt x="544" y="351"/>
                  <a:pt x="542" y="348"/>
                </a:cubicBezTo>
                <a:cubicBezTo>
                  <a:pt x="541" y="345"/>
                  <a:pt x="538" y="342"/>
                  <a:pt x="537" y="339"/>
                </a:cubicBezTo>
                <a:cubicBezTo>
                  <a:pt x="536" y="338"/>
                  <a:pt x="535" y="336"/>
                  <a:pt x="534" y="334"/>
                </a:cubicBezTo>
                <a:cubicBezTo>
                  <a:pt x="533" y="332"/>
                  <a:pt x="532" y="330"/>
                  <a:pt x="531" y="330"/>
                </a:cubicBezTo>
                <a:cubicBezTo>
                  <a:pt x="531" y="329"/>
                  <a:pt x="531" y="328"/>
                  <a:pt x="527" y="321"/>
                </a:cubicBezTo>
                <a:cubicBezTo>
                  <a:pt x="526" y="320"/>
                  <a:pt x="526" y="318"/>
                  <a:pt x="525" y="317"/>
                </a:cubicBezTo>
                <a:cubicBezTo>
                  <a:pt x="524" y="316"/>
                  <a:pt x="524" y="315"/>
                  <a:pt x="523" y="314"/>
                </a:cubicBezTo>
                <a:cubicBezTo>
                  <a:pt x="522" y="311"/>
                  <a:pt x="520" y="309"/>
                  <a:pt x="519" y="307"/>
                </a:cubicBezTo>
                <a:cubicBezTo>
                  <a:pt x="518" y="304"/>
                  <a:pt x="516" y="301"/>
                  <a:pt x="515" y="299"/>
                </a:cubicBezTo>
                <a:cubicBezTo>
                  <a:pt x="513" y="296"/>
                  <a:pt x="513" y="295"/>
                  <a:pt x="513" y="295"/>
                </a:cubicBezTo>
                <a:cubicBezTo>
                  <a:pt x="513" y="295"/>
                  <a:pt x="513" y="294"/>
                  <a:pt x="512" y="291"/>
                </a:cubicBezTo>
                <a:cubicBezTo>
                  <a:pt x="512" y="288"/>
                  <a:pt x="510" y="286"/>
                  <a:pt x="508" y="283"/>
                </a:cubicBezTo>
                <a:cubicBezTo>
                  <a:pt x="507" y="280"/>
                  <a:pt x="504" y="279"/>
                  <a:pt x="504" y="279"/>
                </a:cubicBezTo>
                <a:cubicBezTo>
                  <a:pt x="504" y="279"/>
                  <a:pt x="503" y="277"/>
                  <a:pt x="501" y="275"/>
                </a:cubicBezTo>
                <a:cubicBezTo>
                  <a:pt x="500" y="273"/>
                  <a:pt x="499" y="273"/>
                  <a:pt x="498" y="273"/>
                </a:cubicBezTo>
                <a:cubicBezTo>
                  <a:pt x="497" y="272"/>
                  <a:pt x="497" y="272"/>
                  <a:pt x="496" y="272"/>
                </a:cubicBezTo>
                <a:cubicBezTo>
                  <a:pt x="495" y="272"/>
                  <a:pt x="494" y="272"/>
                  <a:pt x="493" y="271"/>
                </a:cubicBezTo>
                <a:cubicBezTo>
                  <a:pt x="491" y="270"/>
                  <a:pt x="487" y="270"/>
                  <a:pt x="486" y="270"/>
                </a:cubicBezTo>
                <a:cubicBezTo>
                  <a:pt x="484" y="270"/>
                  <a:pt x="483" y="269"/>
                  <a:pt x="482" y="268"/>
                </a:cubicBezTo>
                <a:cubicBezTo>
                  <a:pt x="480" y="268"/>
                  <a:pt x="478" y="268"/>
                  <a:pt x="477" y="267"/>
                </a:cubicBezTo>
                <a:cubicBezTo>
                  <a:pt x="475" y="267"/>
                  <a:pt x="474" y="267"/>
                  <a:pt x="471" y="267"/>
                </a:cubicBezTo>
                <a:cubicBezTo>
                  <a:pt x="468" y="267"/>
                  <a:pt x="465" y="266"/>
                  <a:pt x="462" y="266"/>
                </a:cubicBezTo>
                <a:cubicBezTo>
                  <a:pt x="460" y="266"/>
                  <a:pt x="458" y="266"/>
                  <a:pt x="456" y="266"/>
                </a:cubicBezTo>
                <a:cubicBezTo>
                  <a:pt x="453" y="265"/>
                  <a:pt x="452" y="266"/>
                  <a:pt x="449" y="266"/>
                </a:cubicBezTo>
                <a:cubicBezTo>
                  <a:pt x="447" y="266"/>
                  <a:pt x="446" y="266"/>
                  <a:pt x="444" y="266"/>
                </a:cubicBezTo>
                <a:cubicBezTo>
                  <a:pt x="441" y="266"/>
                  <a:pt x="438" y="266"/>
                  <a:pt x="435" y="266"/>
                </a:cubicBezTo>
                <a:cubicBezTo>
                  <a:pt x="431" y="266"/>
                  <a:pt x="424" y="266"/>
                  <a:pt x="424" y="266"/>
                </a:cubicBezTo>
                <a:cubicBezTo>
                  <a:pt x="424" y="266"/>
                  <a:pt x="424" y="266"/>
                  <a:pt x="423" y="266"/>
                </a:cubicBezTo>
                <a:cubicBezTo>
                  <a:pt x="422" y="265"/>
                  <a:pt x="422" y="265"/>
                  <a:pt x="420" y="265"/>
                </a:cubicBezTo>
                <a:cubicBezTo>
                  <a:pt x="418" y="265"/>
                  <a:pt x="415" y="265"/>
                  <a:pt x="410" y="264"/>
                </a:cubicBezTo>
                <a:cubicBezTo>
                  <a:pt x="405" y="264"/>
                  <a:pt x="400" y="263"/>
                  <a:pt x="395" y="262"/>
                </a:cubicBezTo>
                <a:cubicBezTo>
                  <a:pt x="393" y="262"/>
                  <a:pt x="391" y="261"/>
                  <a:pt x="389" y="261"/>
                </a:cubicBezTo>
                <a:cubicBezTo>
                  <a:pt x="388" y="261"/>
                  <a:pt x="386" y="261"/>
                  <a:pt x="385" y="260"/>
                </a:cubicBezTo>
                <a:cubicBezTo>
                  <a:pt x="383" y="260"/>
                  <a:pt x="381" y="260"/>
                  <a:pt x="381" y="260"/>
                </a:cubicBezTo>
                <a:cubicBezTo>
                  <a:pt x="381" y="260"/>
                  <a:pt x="381" y="259"/>
                  <a:pt x="382" y="257"/>
                </a:cubicBezTo>
                <a:cubicBezTo>
                  <a:pt x="382" y="255"/>
                  <a:pt x="382" y="253"/>
                  <a:pt x="383" y="251"/>
                </a:cubicBezTo>
                <a:cubicBezTo>
                  <a:pt x="383" y="248"/>
                  <a:pt x="383" y="247"/>
                  <a:pt x="381" y="244"/>
                </a:cubicBezTo>
                <a:cubicBezTo>
                  <a:pt x="379" y="240"/>
                  <a:pt x="377" y="237"/>
                  <a:pt x="377" y="237"/>
                </a:cubicBezTo>
                <a:cubicBezTo>
                  <a:pt x="377" y="237"/>
                  <a:pt x="378" y="237"/>
                  <a:pt x="379" y="236"/>
                </a:cubicBezTo>
                <a:cubicBezTo>
                  <a:pt x="380" y="235"/>
                  <a:pt x="382" y="233"/>
                  <a:pt x="386" y="231"/>
                </a:cubicBezTo>
                <a:cubicBezTo>
                  <a:pt x="390" y="228"/>
                  <a:pt x="394" y="226"/>
                  <a:pt x="397" y="225"/>
                </a:cubicBezTo>
                <a:cubicBezTo>
                  <a:pt x="400" y="223"/>
                  <a:pt x="403" y="222"/>
                  <a:pt x="406" y="221"/>
                </a:cubicBezTo>
                <a:cubicBezTo>
                  <a:pt x="409" y="220"/>
                  <a:pt x="410" y="220"/>
                  <a:pt x="415" y="218"/>
                </a:cubicBezTo>
                <a:cubicBezTo>
                  <a:pt x="419" y="215"/>
                  <a:pt x="422" y="214"/>
                  <a:pt x="426" y="213"/>
                </a:cubicBezTo>
                <a:cubicBezTo>
                  <a:pt x="429" y="211"/>
                  <a:pt x="433" y="210"/>
                  <a:pt x="435" y="209"/>
                </a:cubicBezTo>
                <a:cubicBezTo>
                  <a:pt x="438" y="208"/>
                  <a:pt x="441" y="207"/>
                  <a:pt x="442" y="206"/>
                </a:cubicBezTo>
                <a:cubicBezTo>
                  <a:pt x="443" y="206"/>
                  <a:pt x="444" y="206"/>
                  <a:pt x="443" y="206"/>
                </a:cubicBezTo>
                <a:cubicBezTo>
                  <a:pt x="443" y="205"/>
                  <a:pt x="443" y="205"/>
                  <a:pt x="443" y="203"/>
                </a:cubicBezTo>
                <a:cubicBezTo>
                  <a:pt x="442" y="201"/>
                  <a:pt x="442" y="199"/>
                  <a:pt x="441" y="197"/>
                </a:cubicBezTo>
                <a:cubicBezTo>
                  <a:pt x="441" y="194"/>
                  <a:pt x="440" y="192"/>
                  <a:pt x="440" y="192"/>
                </a:cubicBezTo>
                <a:cubicBezTo>
                  <a:pt x="440" y="192"/>
                  <a:pt x="441" y="191"/>
                  <a:pt x="441" y="191"/>
                </a:cubicBezTo>
                <a:cubicBezTo>
                  <a:pt x="441" y="191"/>
                  <a:pt x="442" y="190"/>
                  <a:pt x="442" y="190"/>
                </a:cubicBezTo>
                <a:cubicBezTo>
                  <a:pt x="443" y="189"/>
                  <a:pt x="443" y="188"/>
                  <a:pt x="443" y="187"/>
                </a:cubicBezTo>
                <a:cubicBezTo>
                  <a:pt x="443" y="187"/>
                  <a:pt x="443" y="187"/>
                  <a:pt x="443" y="185"/>
                </a:cubicBezTo>
                <a:cubicBezTo>
                  <a:pt x="443" y="183"/>
                  <a:pt x="443" y="180"/>
                  <a:pt x="443" y="180"/>
                </a:cubicBezTo>
                <a:cubicBezTo>
                  <a:pt x="443" y="180"/>
                  <a:pt x="447" y="178"/>
                  <a:pt x="450" y="176"/>
                </a:cubicBezTo>
                <a:cubicBezTo>
                  <a:pt x="454" y="173"/>
                  <a:pt x="455" y="172"/>
                  <a:pt x="458" y="170"/>
                </a:cubicBezTo>
                <a:cubicBezTo>
                  <a:pt x="461" y="167"/>
                  <a:pt x="462" y="165"/>
                  <a:pt x="464" y="163"/>
                </a:cubicBezTo>
                <a:cubicBezTo>
                  <a:pt x="465" y="161"/>
                  <a:pt x="467" y="159"/>
                  <a:pt x="468" y="157"/>
                </a:cubicBezTo>
                <a:cubicBezTo>
                  <a:pt x="469" y="155"/>
                  <a:pt x="470" y="154"/>
                  <a:pt x="471" y="153"/>
                </a:cubicBezTo>
                <a:cubicBezTo>
                  <a:pt x="472" y="152"/>
                  <a:pt x="473" y="151"/>
                  <a:pt x="474" y="149"/>
                </a:cubicBezTo>
                <a:cubicBezTo>
                  <a:pt x="475" y="148"/>
                  <a:pt x="476" y="148"/>
                  <a:pt x="477" y="146"/>
                </a:cubicBezTo>
                <a:cubicBezTo>
                  <a:pt x="478" y="145"/>
                  <a:pt x="479" y="145"/>
                  <a:pt x="479" y="144"/>
                </a:cubicBezTo>
                <a:cubicBezTo>
                  <a:pt x="480" y="143"/>
                  <a:pt x="480" y="143"/>
                  <a:pt x="481" y="142"/>
                </a:cubicBezTo>
                <a:cubicBezTo>
                  <a:pt x="482" y="141"/>
                  <a:pt x="483" y="140"/>
                  <a:pt x="483" y="138"/>
                </a:cubicBezTo>
                <a:cubicBezTo>
                  <a:pt x="484" y="136"/>
                  <a:pt x="483" y="135"/>
                  <a:pt x="482" y="135"/>
                </a:cubicBezTo>
                <a:cubicBezTo>
                  <a:pt x="480" y="134"/>
                  <a:pt x="479" y="135"/>
                  <a:pt x="478" y="136"/>
                </a:cubicBezTo>
                <a:cubicBezTo>
                  <a:pt x="477" y="137"/>
                  <a:pt x="476" y="140"/>
                  <a:pt x="475" y="141"/>
                </a:cubicBezTo>
                <a:cubicBezTo>
                  <a:pt x="474" y="142"/>
                  <a:pt x="473" y="142"/>
                  <a:pt x="472" y="143"/>
                </a:cubicBezTo>
                <a:cubicBezTo>
                  <a:pt x="470" y="144"/>
                  <a:pt x="469" y="145"/>
                  <a:pt x="468" y="146"/>
                </a:cubicBezTo>
                <a:cubicBezTo>
                  <a:pt x="468" y="147"/>
                  <a:pt x="467" y="148"/>
                  <a:pt x="467" y="148"/>
                </a:cubicBezTo>
                <a:cubicBezTo>
                  <a:pt x="466" y="148"/>
                  <a:pt x="466" y="147"/>
                  <a:pt x="466" y="146"/>
                </a:cubicBezTo>
                <a:cubicBezTo>
                  <a:pt x="466" y="145"/>
                  <a:pt x="466" y="145"/>
                  <a:pt x="467" y="143"/>
                </a:cubicBezTo>
                <a:cubicBezTo>
                  <a:pt x="468" y="142"/>
                  <a:pt x="469" y="141"/>
                  <a:pt x="471" y="140"/>
                </a:cubicBezTo>
                <a:cubicBezTo>
                  <a:pt x="472" y="138"/>
                  <a:pt x="472" y="137"/>
                  <a:pt x="473" y="136"/>
                </a:cubicBezTo>
                <a:cubicBezTo>
                  <a:pt x="474" y="133"/>
                  <a:pt x="476" y="131"/>
                  <a:pt x="477" y="130"/>
                </a:cubicBezTo>
                <a:cubicBezTo>
                  <a:pt x="478" y="128"/>
                  <a:pt x="479" y="127"/>
                  <a:pt x="479" y="126"/>
                </a:cubicBezTo>
                <a:cubicBezTo>
                  <a:pt x="480" y="124"/>
                  <a:pt x="481" y="124"/>
                  <a:pt x="481" y="122"/>
                </a:cubicBezTo>
                <a:cubicBezTo>
                  <a:pt x="481" y="121"/>
                  <a:pt x="480" y="120"/>
                  <a:pt x="479" y="119"/>
                </a:cubicBezTo>
                <a:cubicBezTo>
                  <a:pt x="477" y="119"/>
                  <a:pt x="476" y="120"/>
                  <a:pt x="475" y="122"/>
                </a:cubicBezTo>
                <a:cubicBezTo>
                  <a:pt x="474" y="123"/>
                  <a:pt x="473" y="125"/>
                  <a:pt x="472" y="127"/>
                </a:cubicBezTo>
                <a:cubicBezTo>
                  <a:pt x="470" y="129"/>
                  <a:pt x="470" y="130"/>
                  <a:pt x="468" y="132"/>
                </a:cubicBezTo>
                <a:cubicBezTo>
                  <a:pt x="467" y="133"/>
                  <a:pt x="466" y="134"/>
                  <a:pt x="466" y="135"/>
                </a:cubicBezTo>
                <a:cubicBezTo>
                  <a:pt x="465" y="136"/>
                  <a:pt x="464" y="137"/>
                  <a:pt x="464" y="138"/>
                </a:cubicBezTo>
                <a:cubicBezTo>
                  <a:pt x="463" y="139"/>
                  <a:pt x="463" y="139"/>
                  <a:pt x="462" y="140"/>
                </a:cubicBezTo>
                <a:cubicBezTo>
                  <a:pt x="462" y="140"/>
                  <a:pt x="461" y="138"/>
                  <a:pt x="461" y="138"/>
                </a:cubicBezTo>
                <a:cubicBezTo>
                  <a:pt x="461" y="138"/>
                  <a:pt x="461" y="138"/>
                  <a:pt x="462" y="137"/>
                </a:cubicBezTo>
                <a:cubicBezTo>
                  <a:pt x="462" y="136"/>
                  <a:pt x="464" y="134"/>
                  <a:pt x="465" y="133"/>
                </a:cubicBezTo>
                <a:cubicBezTo>
                  <a:pt x="466" y="131"/>
                  <a:pt x="466" y="130"/>
                  <a:pt x="466" y="129"/>
                </a:cubicBezTo>
                <a:cubicBezTo>
                  <a:pt x="467" y="128"/>
                  <a:pt x="468" y="126"/>
                  <a:pt x="469" y="124"/>
                </a:cubicBezTo>
                <a:cubicBezTo>
                  <a:pt x="470" y="122"/>
                  <a:pt x="470" y="122"/>
                  <a:pt x="471" y="120"/>
                </a:cubicBezTo>
                <a:cubicBezTo>
                  <a:pt x="472" y="119"/>
                  <a:pt x="472" y="118"/>
                  <a:pt x="473" y="117"/>
                </a:cubicBezTo>
                <a:cubicBezTo>
                  <a:pt x="473" y="115"/>
                  <a:pt x="474" y="115"/>
                  <a:pt x="474" y="113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69" y="110"/>
                  <a:pt x="468" y="112"/>
                  <a:pt x="467" y="114"/>
                </a:cubicBezTo>
                <a:cubicBezTo>
                  <a:pt x="466" y="116"/>
                  <a:pt x="465" y="118"/>
                  <a:pt x="464" y="120"/>
                </a:cubicBezTo>
                <a:cubicBezTo>
                  <a:pt x="463" y="122"/>
                  <a:pt x="462" y="123"/>
                  <a:pt x="461" y="124"/>
                </a:cubicBezTo>
                <a:cubicBezTo>
                  <a:pt x="460" y="125"/>
                  <a:pt x="460" y="126"/>
                  <a:pt x="460" y="127"/>
                </a:cubicBezTo>
                <a:cubicBezTo>
                  <a:pt x="460" y="128"/>
                  <a:pt x="459" y="128"/>
                  <a:pt x="459" y="129"/>
                </a:cubicBezTo>
                <a:cubicBezTo>
                  <a:pt x="458" y="130"/>
                  <a:pt x="458" y="131"/>
                  <a:pt x="457" y="132"/>
                </a:cubicBezTo>
                <a:cubicBezTo>
                  <a:pt x="457" y="133"/>
                  <a:pt x="456" y="134"/>
                  <a:pt x="456" y="134"/>
                </a:cubicBezTo>
                <a:cubicBezTo>
                  <a:pt x="455" y="135"/>
                  <a:pt x="455" y="134"/>
                  <a:pt x="455" y="134"/>
                </a:cubicBezTo>
                <a:cubicBezTo>
                  <a:pt x="454" y="134"/>
                  <a:pt x="454" y="132"/>
                  <a:pt x="455" y="131"/>
                </a:cubicBezTo>
                <a:cubicBezTo>
                  <a:pt x="455" y="129"/>
                  <a:pt x="455" y="128"/>
                  <a:pt x="456" y="127"/>
                </a:cubicBezTo>
                <a:cubicBezTo>
                  <a:pt x="456" y="125"/>
                  <a:pt x="456" y="124"/>
                  <a:pt x="457" y="121"/>
                </a:cubicBezTo>
                <a:cubicBezTo>
                  <a:pt x="458" y="119"/>
                  <a:pt x="459" y="118"/>
                  <a:pt x="460" y="116"/>
                </a:cubicBezTo>
                <a:cubicBezTo>
                  <a:pt x="461" y="114"/>
                  <a:pt x="461" y="112"/>
                  <a:pt x="462" y="110"/>
                </a:cubicBezTo>
                <a:cubicBezTo>
                  <a:pt x="462" y="108"/>
                  <a:pt x="460" y="107"/>
                  <a:pt x="458" y="108"/>
                </a:cubicBezTo>
                <a:cubicBezTo>
                  <a:pt x="456" y="108"/>
                  <a:pt x="455" y="111"/>
                  <a:pt x="454" y="112"/>
                </a:cubicBezTo>
                <a:cubicBezTo>
                  <a:pt x="454" y="113"/>
                  <a:pt x="453" y="115"/>
                  <a:pt x="453" y="116"/>
                </a:cubicBezTo>
                <a:cubicBezTo>
                  <a:pt x="452" y="117"/>
                  <a:pt x="452" y="118"/>
                  <a:pt x="451" y="119"/>
                </a:cubicBezTo>
                <a:cubicBezTo>
                  <a:pt x="450" y="121"/>
                  <a:pt x="450" y="121"/>
                  <a:pt x="449" y="124"/>
                </a:cubicBezTo>
                <a:cubicBezTo>
                  <a:pt x="448" y="126"/>
                  <a:pt x="448" y="127"/>
                  <a:pt x="448" y="130"/>
                </a:cubicBezTo>
                <a:cubicBezTo>
                  <a:pt x="447" y="132"/>
                  <a:pt x="446" y="133"/>
                  <a:pt x="446" y="134"/>
                </a:cubicBezTo>
                <a:cubicBezTo>
                  <a:pt x="445" y="135"/>
                  <a:pt x="445" y="136"/>
                  <a:pt x="444" y="137"/>
                </a:cubicBezTo>
                <a:cubicBezTo>
                  <a:pt x="444" y="139"/>
                  <a:pt x="442" y="139"/>
                  <a:pt x="441" y="140"/>
                </a:cubicBezTo>
                <a:cubicBezTo>
                  <a:pt x="440" y="140"/>
                  <a:pt x="437" y="142"/>
                  <a:pt x="437" y="142"/>
                </a:cubicBezTo>
                <a:cubicBezTo>
                  <a:pt x="436" y="143"/>
                  <a:pt x="436" y="142"/>
                  <a:pt x="436" y="142"/>
                </a:cubicBezTo>
                <a:cubicBezTo>
                  <a:pt x="435" y="141"/>
                  <a:pt x="435" y="141"/>
                  <a:pt x="435" y="140"/>
                </a:cubicBezTo>
                <a:cubicBezTo>
                  <a:pt x="435" y="139"/>
                  <a:pt x="435" y="138"/>
                  <a:pt x="435" y="137"/>
                </a:cubicBezTo>
                <a:cubicBezTo>
                  <a:pt x="434" y="136"/>
                  <a:pt x="434" y="135"/>
                  <a:pt x="433" y="134"/>
                </a:cubicBezTo>
                <a:cubicBezTo>
                  <a:pt x="433" y="133"/>
                  <a:pt x="433" y="132"/>
                  <a:pt x="431" y="129"/>
                </a:cubicBezTo>
                <a:cubicBezTo>
                  <a:pt x="430" y="127"/>
                  <a:pt x="428" y="126"/>
                  <a:pt x="427" y="125"/>
                </a:cubicBezTo>
                <a:cubicBezTo>
                  <a:pt x="426" y="125"/>
                  <a:pt x="425" y="125"/>
                  <a:pt x="424" y="126"/>
                </a:cubicBezTo>
                <a:cubicBezTo>
                  <a:pt x="423" y="127"/>
                  <a:pt x="424" y="128"/>
                  <a:pt x="424" y="129"/>
                </a:cubicBezTo>
                <a:cubicBezTo>
                  <a:pt x="425" y="129"/>
                  <a:pt x="425" y="131"/>
                  <a:pt x="426" y="133"/>
                </a:cubicBezTo>
                <a:cubicBezTo>
                  <a:pt x="426" y="135"/>
                  <a:pt x="427" y="136"/>
                  <a:pt x="427" y="138"/>
                </a:cubicBezTo>
                <a:cubicBezTo>
                  <a:pt x="427" y="140"/>
                  <a:pt x="427" y="141"/>
                  <a:pt x="427" y="143"/>
                </a:cubicBezTo>
                <a:cubicBezTo>
                  <a:pt x="427" y="144"/>
                  <a:pt x="426" y="145"/>
                  <a:pt x="426" y="147"/>
                </a:cubicBezTo>
                <a:cubicBezTo>
                  <a:pt x="426" y="149"/>
                  <a:pt x="427" y="152"/>
                  <a:pt x="428" y="154"/>
                </a:cubicBezTo>
                <a:cubicBezTo>
                  <a:pt x="428" y="157"/>
                  <a:pt x="428" y="158"/>
                  <a:pt x="429" y="160"/>
                </a:cubicBezTo>
                <a:cubicBezTo>
                  <a:pt x="429" y="163"/>
                  <a:pt x="429" y="163"/>
                  <a:pt x="429" y="164"/>
                </a:cubicBezTo>
                <a:cubicBezTo>
                  <a:pt x="428" y="165"/>
                  <a:pt x="426" y="167"/>
                  <a:pt x="426" y="167"/>
                </a:cubicBezTo>
                <a:cubicBezTo>
                  <a:pt x="426" y="167"/>
                  <a:pt x="426" y="167"/>
                  <a:pt x="425" y="167"/>
                </a:cubicBezTo>
                <a:cubicBezTo>
                  <a:pt x="425" y="167"/>
                  <a:pt x="425" y="167"/>
                  <a:pt x="424" y="168"/>
                </a:cubicBezTo>
                <a:cubicBezTo>
                  <a:pt x="424" y="168"/>
                  <a:pt x="423" y="169"/>
                  <a:pt x="421" y="170"/>
                </a:cubicBezTo>
                <a:cubicBezTo>
                  <a:pt x="419" y="171"/>
                  <a:pt x="417" y="173"/>
                  <a:pt x="413" y="175"/>
                </a:cubicBezTo>
                <a:cubicBezTo>
                  <a:pt x="409" y="177"/>
                  <a:pt x="407" y="178"/>
                  <a:pt x="406" y="179"/>
                </a:cubicBezTo>
                <a:cubicBezTo>
                  <a:pt x="404" y="179"/>
                  <a:pt x="401" y="182"/>
                  <a:pt x="400" y="183"/>
                </a:cubicBezTo>
                <a:cubicBezTo>
                  <a:pt x="399" y="184"/>
                  <a:pt x="398" y="186"/>
                  <a:pt x="398" y="186"/>
                </a:cubicBezTo>
                <a:cubicBezTo>
                  <a:pt x="398" y="186"/>
                  <a:pt x="398" y="186"/>
                  <a:pt x="397" y="185"/>
                </a:cubicBezTo>
                <a:cubicBezTo>
                  <a:pt x="396" y="185"/>
                  <a:pt x="394" y="185"/>
                  <a:pt x="393" y="186"/>
                </a:cubicBezTo>
                <a:cubicBezTo>
                  <a:pt x="391" y="186"/>
                  <a:pt x="387" y="188"/>
                  <a:pt x="386" y="189"/>
                </a:cubicBezTo>
                <a:cubicBezTo>
                  <a:pt x="385" y="190"/>
                  <a:pt x="383" y="190"/>
                  <a:pt x="383" y="192"/>
                </a:cubicBezTo>
                <a:cubicBezTo>
                  <a:pt x="382" y="193"/>
                  <a:pt x="381" y="194"/>
                  <a:pt x="381" y="194"/>
                </a:cubicBezTo>
                <a:cubicBezTo>
                  <a:pt x="381" y="194"/>
                  <a:pt x="380" y="195"/>
                  <a:pt x="378" y="195"/>
                </a:cubicBezTo>
                <a:cubicBezTo>
                  <a:pt x="375" y="196"/>
                  <a:pt x="374" y="196"/>
                  <a:pt x="373" y="196"/>
                </a:cubicBezTo>
                <a:cubicBezTo>
                  <a:pt x="373" y="196"/>
                  <a:pt x="372" y="196"/>
                  <a:pt x="371" y="196"/>
                </a:cubicBezTo>
                <a:cubicBezTo>
                  <a:pt x="371" y="196"/>
                  <a:pt x="371" y="195"/>
                  <a:pt x="370" y="195"/>
                </a:cubicBezTo>
                <a:cubicBezTo>
                  <a:pt x="369" y="195"/>
                  <a:pt x="369" y="195"/>
                  <a:pt x="369" y="195"/>
                </a:cubicBezTo>
                <a:cubicBezTo>
                  <a:pt x="369" y="195"/>
                  <a:pt x="368" y="194"/>
                  <a:pt x="367" y="191"/>
                </a:cubicBezTo>
                <a:cubicBezTo>
                  <a:pt x="367" y="189"/>
                  <a:pt x="366" y="187"/>
                  <a:pt x="365" y="185"/>
                </a:cubicBezTo>
                <a:cubicBezTo>
                  <a:pt x="365" y="184"/>
                  <a:pt x="364" y="182"/>
                  <a:pt x="363" y="181"/>
                </a:cubicBezTo>
                <a:cubicBezTo>
                  <a:pt x="362" y="178"/>
                  <a:pt x="361" y="176"/>
                  <a:pt x="360" y="174"/>
                </a:cubicBezTo>
                <a:cubicBezTo>
                  <a:pt x="359" y="173"/>
                  <a:pt x="358" y="171"/>
                  <a:pt x="357" y="170"/>
                </a:cubicBezTo>
                <a:cubicBezTo>
                  <a:pt x="355" y="168"/>
                  <a:pt x="354" y="166"/>
                  <a:pt x="353" y="164"/>
                </a:cubicBezTo>
                <a:cubicBezTo>
                  <a:pt x="352" y="163"/>
                  <a:pt x="352" y="162"/>
                  <a:pt x="352" y="161"/>
                </a:cubicBezTo>
                <a:cubicBezTo>
                  <a:pt x="351" y="160"/>
                  <a:pt x="350" y="157"/>
                  <a:pt x="347" y="152"/>
                </a:cubicBezTo>
                <a:cubicBezTo>
                  <a:pt x="346" y="149"/>
                  <a:pt x="344" y="147"/>
                  <a:pt x="343" y="145"/>
                </a:cubicBezTo>
                <a:cubicBezTo>
                  <a:pt x="341" y="142"/>
                  <a:pt x="339" y="140"/>
                  <a:pt x="338" y="139"/>
                </a:cubicBezTo>
                <a:cubicBezTo>
                  <a:pt x="336" y="137"/>
                  <a:pt x="335" y="135"/>
                  <a:pt x="333" y="134"/>
                </a:cubicBezTo>
                <a:cubicBezTo>
                  <a:pt x="332" y="133"/>
                  <a:pt x="332" y="132"/>
                  <a:pt x="331" y="132"/>
                </a:cubicBezTo>
                <a:cubicBezTo>
                  <a:pt x="330" y="130"/>
                  <a:pt x="329" y="130"/>
                  <a:pt x="328" y="128"/>
                </a:cubicBezTo>
                <a:cubicBezTo>
                  <a:pt x="327" y="127"/>
                  <a:pt x="326" y="126"/>
                  <a:pt x="323" y="123"/>
                </a:cubicBezTo>
                <a:cubicBezTo>
                  <a:pt x="320" y="119"/>
                  <a:pt x="316" y="116"/>
                  <a:pt x="314" y="113"/>
                </a:cubicBezTo>
                <a:cubicBezTo>
                  <a:pt x="311" y="111"/>
                  <a:pt x="310" y="109"/>
                  <a:pt x="309" y="108"/>
                </a:cubicBezTo>
                <a:cubicBezTo>
                  <a:pt x="308" y="108"/>
                  <a:pt x="307" y="106"/>
                  <a:pt x="306" y="105"/>
                </a:cubicBezTo>
                <a:cubicBezTo>
                  <a:pt x="304" y="103"/>
                  <a:pt x="302" y="102"/>
                  <a:pt x="302" y="102"/>
                </a:cubicBezTo>
                <a:cubicBezTo>
                  <a:pt x="302" y="100"/>
                  <a:pt x="302" y="100"/>
                  <a:pt x="302" y="100"/>
                </a:cubicBezTo>
                <a:cubicBezTo>
                  <a:pt x="302" y="100"/>
                  <a:pt x="302" y="100"/>
                  <a:pt x="303" y="99"/>
                </a:cubicBezTo>
                <a:cubicBezTo>
                  <a:pt x="304" y="98"/>
                  <a:pt x="304" y="97"/>
                  <a:pt x="304" y="96"/>
                </a:cubicBezTo>
                <a:cubicBezTo>
                  <a:pt x="303" y="96"/>
                  <a:pt x="304" y="96"/>
                  <a:pt x="304" y="96"/>
                </a:cubicBezTo>
                <a:cubicBezTo>
                  <a:pt x="305" y="96"/>
                  <a:pt x="305" y="95"/>
                  <a:pt x="306" y="95"/>
                </a:cubicBezTo>
                <a:cubicBezTo>
                  <a:pt x="307" y="94"/>
                  <a:pt x="309" y="93"/>
                  <a:pt x="310" y="93"/>
                </a:cubicBezTo>
                <a:cubicBezTo>
                  <a:pt x="311" y="92"/>
                  <a:pt x="311" y="92"/>
                  <a:pt x="312" y="91"/>
                </a:cubicBezTo>
                <a:cubicBezTo>
                  <a:pt x="313" y="90"/>
                  <a:pt x="314" y="90"/>
                  <a:pt x="316" y="89"/>
                </a:cubicBezTo>
                <a:cubicBezTo>
                  <a:pt x="317" y="88"/>
                  <a:pt x="318" y="87"/>
                  <a:pt x="319" y="86"/>
                </a:cubicBezTo>
                <a:cubicBezTo>
                  <a:pt x="320" y="84"/>
                  <a:pt x="319" y="83"/>
                  <a:pt x="319" y="82"/>
                </a:cubicBezTo>
                <a:cubicBezTo>
                  <a:pt x="319" y="81"/>
                  <a:pt x="318" y="79"/>
                  <a:pt x="318" y="79"/>
                </a:cubicBezTo>
                <a:cubicBezTo>
                  <a:pt x="318" y="79"/>
                  <a:pt x="318" y="78"/>
                  <a:pt x="318" y="77"/>
                </a:cubicBezTo>
                <a:cubicBezTo>
                  <a:pt x="319" y="76"/>
                  <a:pt x="320" y="75"/>
                  <a:pt x="320" y="74"/>
                </a:cubicBezTo>
                <a:cubicBezTo>
                  <a:pt x="321" y="74"/>
                  <a:pt x="320" y="72"/>
                  <a:pt x="319" y="71"/>
                </a:cubicBezTo>
                <a:cubicBezTo>
                  <a:pt x="318" y="70"/>
                  <a:pt x="317" y="70"/>
                  <a:pt x="317" y="70"/>
                </a:cubicBezTo>
                <a:cubicBezTo>
                  <a:pt x="317" y="70"/>
                  <a:pt x="318" y="69"/>
                  <a:pt x="319" y="68"/>
                </a:cubicBezTo>
                <a:cubicBezTo>
                  <a:pt x="320" y="68"/>
                  <a:pt x="320" y="67"/>
                  <a:pt x="321" y="66"/>
                </a:cubicBezTo>
                <a:cubicBezTo>
                  <a:pt x="322" y="65"/>
                  <a:pt x="322" y="64"/>
                  <a:pt x="321" y="63"/>
                </a:cubicBezTo>
                <a:cubicBezTo>
                  <a:pt x="321" y="62"/>
                  <a:pt x="321" y="61"/>
                  <a:pt x="321" y="59"/>
                </a:cubicBezTo>
                <a:cubicBezTo>
                  <a:pt x="321" y="58"/>
                  <a:pt x="321" y="57"/>
                  <a:pt x="322" y="57"/>
                </a:cubicBezTo>
                <a:cubicBezTo>
                  <a:pt x="323" y="56"/>
                  <a:pt x="324" y="56"/>
                  <a:pt x="325" y="56"/>
                </a:cubicBezTo>
                <a:cubicBezTo>
                  <a:pt x="326" y="56"/>
                  <a:pt x="327" y="55"/>
                  <a:pt x="327" y="54"/>
                </a:cubicBezTo>
                <a:cubicBezTo>
                  <a:pt x="328" y="52"/>
                  <a:pt x="326" y="51"/>
                  <a:pt x="325" y="49"/>
                </a:cubicBezTo>
                <a:cubicBezTo>
                  <a:pt x="323" y="48"/>
                  <a:pt x="322" y="46"/>
                  <a:pt x="320" y="44"/>
                </a:cubicBezTo>
                <a:cubicBezTo>
                  <a:pt x="318" y="43"/>
                  <a:pt x="317" y="43"/>
                  <a:pt x="316" y="42"/>
                </a:cubicBezTo>
                <a:cubicBezTo>
                  <a:pt x="316" y="41"/>
                  <a:pt x="316" y="41"/>
                  <a:pt x="315" y="41"/>
                </a:cubicBezTo>
                <a:cubicBezTo>
                  <a:pt x="314" y="39"/>
                  <a:pt x="315" y="36"/>
                  <a:pt x="315" y="35"/>
                </a:cubicBezTo>
                <a:cubicBezTo>
                  <a:pt x="316" y="34"/>
                  <a:pt x="315" y="33"/>
                  <a:pt x="315" y="33"/>
                </a:cubicBezTo>
                <a:cubicBezTo>
                  <a:pt x="314" y="33"/>
                  <a:pt x="315" y="32"/>
                  <a:pt x="314" y="31"/>
                </a:cubicBezTo>
                <a:cubicBezTo>
                  <a:pt x="313" y="29"/>
                  <a:pt x="313" y="30"/>
                  <a:pt x="313" y="30"/>
                </a:cubicBezTo>
                <a:cubicBezTo>
                  <a:pt x="313" y="30"/>
                  <a:pt x="313" y="29"/>
                  <a:pt x="312" y="28"/>
                </a:cubicBezTo>
                <a:cubicBezTo>
                  <a:pt x="312" y="28"/>
                  <a:pt x="312" y="26"/>
                  <a:pt x="311" y="26"/>
                </a:cubicBezTo>
                <a:cubicBezTo>
                  <a:pt x="310" y="25"/>
                  <a:pt x="310" y="25"/>
                  <a:pt x="310" y="24"/>
                </a:cubicBezTo>
                <a:cubicBezTo>
                  <a:pt x="310" y="24"/>
                  <a:pt x="310" y="23"/>
                  <a:pt x="310" y="23"/>
                </a:cubicBezTo>
                <a:cubicBezTo>
                  <a:pt x="309" y="23"/>
                  <a:pt x="309" y="22"/>
                  <a:pt x="309" y="22"/>
                </a:cubicBezTo>
                <a:cubicBezTo>
                  <a:pt x="309" y="21"/>
                  <a:pt x="308" y="20"/>
                  <a:pt x="308" y="20"/>
                </a:cubicBezTo>
                <a:cubicBezTo>
                  <a:pt x="307" y="20"/>
                  <a:pt x="307" y="19"/>
                  <a:pt x="307" y="18"/>
                </a:cubicBezTo>
                <a:cubicBezTo>
                  <a:pt x="306" y="17"/>
                  <a:pt x="305" y="16"/>
                  <a:pt x="305" y="16"/>
                </a:cubicBezTo>
                <a:cubicBezTo>
                  <a:pt x="305" y="16"/>
                  <a:pt x="306" y="16"/>
                  <a:pt x="306" y="16"/>
                </a:cubicBezTo>
                <a:cubicBezTo>
                  <a:pt x="306" y="15"/>
                  <a:pt x="307" y="15"/>
                  <a:pt x="307" y="12"/>
                </a:cubicBezTo>
                <a:cubicBezTo>
                  <a:pt x="307" y="10"/>
                  <a:pt x="305" y="8"/>
                  <a:pt x="303" y="6"/>
                </a:cubicBezTo>
                <a:cubicBezTo>
                  <a:pt x="301" y="5"/>
                  <a:pt x="298" y="3"/>
                  <a:pt x="296" y="2"/>
                </a:cubicBezTo>
                <a:cubicBezTo>
                  <a:pt x="294" y="1"/>
                  <a:pt x="291" y="1"/>
                  <a:pt x="290" y="1"/>
                </a:cubicBezTo>
                <a:cubicBezTo>
                  <a:pt x="288" y="1"/>
                  <a:pt x="285" y="1"/>
                  <a:pt x="283" y="1"/>
                </a:cubicBezTo>
                <a:cubicBezTo>
                  <a:pt x="281" y="1"/>
                  <a:pt x="280" y="0"/>
                  <a:pt x="278" y="1"/>
                </a:cubicBezTo>
                <a:cubicBezTo>
                  <a:pt x="276" y="1"/>
                  <a:pt x="275" y="2"/>
                  <a:pt x="274" y="2"/>
                </a:cubicBezTo>
                <a:cubicBezTo>
                  <a:pt x="273" y="2"/>
                  <a:pt x="271" y="2"/>
                  <a:pt x="269" y="2"/>
                </a:cubicBezTo>
                <a:cubicBezTo>
                  <a:pt x="268" y="2"/>
                  <a:pt x="266" y="3"/>
                  <a:pt x="265" y="3"/>
                </a:cubicBezTo>
                <a:cubicBezTo>
                  <a:pt x="263" y="3"/>
                  <a:pt x="261" y="4"/>
                  <a:pt x="260" y="4"/>
                </a:cubicBezTo>
                <a:cubicBezTo>
                  <a:pt x="259" y="5"/>
                  <a:pt x="257" y="5"/>
                  <a:pt x="256" y="6"/>
                </a:cubicBezTo>
                <a:cubicBezTo>
                  <a:pt x="255" y="6"/>
                  <a:pt x="254" y="7"/>
                  <a:pt x="253" y="8"/>
                </a:cubicBezTo>
                <a:cubicBezTo>
                  <a:pt x="251" y="8"/>
                  <a:pt x="250" y="10"/>
                  <a:pt x="248" y="11"/>
                </a:cubicBezTo>
                <a:cubicBezTo>
                  <a:pt x="247" y="13"/>
                  <a:pt x="246" y="14"/>
                  <a:pt x="243" y="17"/>
                </a:cubicBezTo>
                <a:cubicBezTo>
                  <a:pt x="240" y="20"/>
                  <a:pt x="241" y="22"/>
                  <a:pt x="240" y="23"/>
                </a:cubicBezTo>
                <a:cubicBezTo>
                  <a:pt x="239" y="25"/>
                  <a:pt x="239" y="26"/>
                  <a:pt x="238" y="28"/>
                </a:cubicBezTo>
                <a:cubicBezTo>
                  <a:pt x="238" y="29"/>
                  <a:pt x="238" y="30"/>
                  <a:pt x="237" y="31"/>
                </a:cubicBezTo>
                <a:cubicBezTo>
                  <a:pt x="237" y="33"/>
                  <a:pt x="237" y="34"/>
                  <a:pt x="237" y="37"/>
                </a:cubicBezTo>
                <a:cubicBezTo>
                  <a:pt x="237" y="39"/>
                  <a:pt x="237" y="40"/>
                  <a:pt x="237" y="41"/>
                </a:cubicBezTo>
                <a:cubicBezTo>
                  <a:pt x="237" y="42"/>
                  <a:pt x="238" y="42"/>
                  <a:pt x="238" y="43"/>
                </a:cubicBezTo>
                <a:cubicBezTo>
                  <a:pt x="238" y="44"/>
                  <a:pt x="237" y="44"/>
                  <a:pt x="237" y="45"/>
                </a:cubicBezTo>
                <a:cubicBezTo>
                  <a:pt x="237" y="47"/>
                  <a:pt x="238" y="48"/>
                  <a:pt x="238" y="49"/>
                </a:cubicBezTo>
                <a:cubicBezTo>
                  <a:pt x="238" y="49"/>
                  <a:pt x="238" y="50"/>
                  <a:pt x="238" y="51"/>
                </a:cubicBezTo>
                <a:cubicBezTo>
                  <a:pt x="238" y="51"/>
                  <a:pt x="238" y="52"/>
                  <a:pt x="238" y="53"/>
                </a:cubicBezTo>
                <a:cubicBezTo>
                  <a:pt x="238" y="56"/>
                  <a:pt x="239" y="57"/>
                  <a:pt x="239" y="59"/>
                </a:cubicBezTo>
                <a:cubicBezTo>
                  <a:pt x="239" y="60"/>
                  <a:pt x="240" y="60"/>
                  <a:pt x="240" y="61"/>
                </a:cubicBezTo>
                <a:cubicBezTo>
                  <a:pt x="240" y="61"/>
                  <a:pt x="240" y="61"/>
                  <a:pt x="240" y="62"/>
                </a:cubicBezTo>
                <a:cubicBezTo>
                  <a:pt x="240" y="62"/>
                  <a:pt x="241" y="63"/>
                  <a:pt x="241" y="64"/>
                </a:cubicBezTo>
                <a:cubicBezTo>
                  <a:pt x="242" y="65"/>
                  <a:pt x="242" y="66"/>
                  <a:pt x="243" y="66"/>
                </a:cubicBezTo>
                <a:cubicBezTo>
                  <a:pt x="243" y="67"/>
                  <a:pt x="243" y="68"/>
                  <a:pt x="244" y="69"/>
                </a:cubicBezTo>
                <a:cubicBezTo>
                  <a:pt x="244" y="69"/>
                  <a:pt x="244" y="70"/>
                  <a:pt x="244" y="70"/>
                </a:cubicBezTo>
                <a:cubicBezTo>
                  <a:pt x="244" y="71"/>
                  <a:pt x="244" y="72"/>
                  <a:pt x="244" y="73"/>
                </a:cubicBezTo>
                <a:cubicBezTo>
                  <a:pt x="245" y="73"/>
                  <a:pt x="245" y="74"/>
                  <a:pt x="246" y="74"/>
                </a:cubicBezTo>
                <a:cubicBezTo>
                  <a:pt x="246" y="75"/>
                  <a:pt x="246" y="75"/>
                  <a:pt x="246" y="76"/>
                </a:cubicBezTo>
                <a:cubicBezTo>
                  <a:pt x="246" y="76"/>
                  <a:pt x="247" y="76"/>
                  <a:pt x="247" y="77"/>
                </a:cubicBezTo>
                <a:cubicBezTo>
                  <a:pt x="248" y="78"/>
                  <a:pt x="249" y="78"/>
                  <a:pt x="249" y="79"/>
                </a:cubicBezTo>
                <a:cubicBezTo>
                  <a:pt x="250" y="79"/>
                  <a:pt x="251" y="80"/>
                  <a:pt x="252" y="79"/>
                </a:cubicBezTo>
                <a:cubicBezTo>
                  <a:pt x="253" y="79"/>
                  <a:pt x="254" y="79"/>
                  <a:pt x="254" y="79"/>
                </a:cubicBezTo>
                <a:cubicBezTo>
                  <a:pt x="254" y="79"/>
                  <a:pt x="254" y="80"/>
                  <a:pt x="254" y="81"/>
                </a:cubicBezTo>
                <a:cubicBezTo>
                  <a:pt x="254" y="82"/>
                  <a:pt x="253" y="83"/>
                  <a:pt x="252" y="85"/>
                </a:cubicBezTo>
                <a:cubicBezTo>
                  <a:pt x="252" y="86"/>
                  <a:pt x="251" y="87"/>
                  <a:pt x="251" y="88"/>
                </a:cubicBezTo>
                <a:cubicBezTo>
                  <a:pt x="250" y="88"/>
                  <a:pt x="248" y="87"/>
                  <a:pt x="246" y="86"/>
                </a:cubicBezTo>
                <a:cubicBezTo>
                  <a:pt x="244" y="86"/>
                  <a:pt x="244" y="86"/>
                  <a:pt x="239" y="86"/>
                </a:cubicBezTo>
                <a:cubicBezTo>
                  <a:pt x="238" y="86"/>
                  <a:pt x="236" y="86"/>
                  <a:pt x="235" y="86"/>
                </a:cubicBezTo>
                <a:cubicBezTo>
                  <a:pt x="234" y="86"/>
                  <a:pt x="232" y="87"/>
                  <a:pt x="230" y="87"/>
                </a:cubicBezTo>
                <a:cubicBezTo>
                  <a:pt x="229" y="87"/>
                  <a:pt x="228" y="88"/>
                  <a:pt x="227" y="88"/>
                </a:cubicBezTo>
                <a:cubicBezTo>
                  <a:pt x="224" y="89"/>
                  <a:pt x="223" y="90"/>
                  <a:pt x="220" y="92"/>
                </a:cubicBezTo>
                <a:cubicBezTo>
                  <a:pt x="218" y="93"/>
                  <a:pt x="215" y="95"/>
                  <a:pt x="214" y="97"/>
                </a:cubicBezTo>
                <a:cubicBezTo>
                  <a:pt x="212" y="98"/>
                  <a:pt x="211" y="99"/>
                  <a:pt x="209" y="101"/>
                </a:cubicBezTo>
                <a:cubicBezTo>
                  <a:pt x="207" y="103"/>
                  <a:pt x="206" y="104"/>
                  <a:pt x="205" y="106"/>
                </a:cubicBezTo>
                <a:cubicBezTo>
                  <a:pt x="204" y="108"/>
                  <a:pt x="204" y="108"/>
                  <a:pt x="203" y="110"/>
                </a:cubicBezTo>
                <a:cubicBezTo>
                  <a:pt x="203" y="112"/>
                  <a:pt x="203" y="113"/>
                  <a:pt x="203" y="114"/>
                </a:cubicBezTo>
                <a:cubicBezTo>
                  <a:pt x="202" y="116"/>
                  <a:pt x="202" y="117"/>
                  <a:pt x="202" y="117"/>
                </a:cubicBezTo>
                <a:cubicBezTo>
                  <a:pt x="202" y="117"/>
                  <a:pt x="201" y="118"/>
                  <a:pt x="200" y="119"/>
                </a:cubicBezTo>
                <a:cubicBezTo>
                  <a:pt x="198" y="119"/>
                  <a:pt x="197" y="121"/>
                  <a:pt x="196" y="122"/>
                </a:cubicBezTo>
                <a:cubicBezTo>
                  <a:pt x="195" y="122"/>
                  <a:pt x="194" y="122"/>
                  <a:pt x="194" y="122"/>
                </a:cubicBezTo>
                <a:cubicBezTo>
                  <a:pt x="193" y="122"/>
                  <a:pt x="193" y="122"/>
                  <a:pt x="191" y="124"/>
                </a:cubicBezTo>
                <a:cubicBezTo>
                  <a:pt x="189" y="125"/>
                  <a:pt x="188" y="127"/>
                  <a:pt x="187" y="129"/>
                </a:cubicBezTo>
                <a:cubicBezTo>
                  <a:pt x="186" y="130"/>
                  <a:pt x="186" y="131"/>
                  <a:pt x="185" y="132"/>
                </a:cubicBezTo>
                <a:cubicBezTo>
                  <a:pt x="184" y="132"/>
                  <a:pt x="183" y="133"/>
                  <a:pt x="183" y="133"/>
                </a:cubicBezTo>
                <a:cubicBezTo>
                  <a:pt x="182" y="133"/>
                  <a:pt x="181" y="134"/>
                  <a:pt x="180" y="134"/>
                </a:cubicBezTo>
                <a:cubicBezTo>
                  <a:pt x="178" y="134"/>
                  <a:pt x="178" y="134"/>
                  <a:pt x="175" y="135"/>
                </a:cubicBezTo>
                <a:cubicBezTo>
                  <a:pt x="173" y="136"/>
                  <a:pt x="171" y="137"/>
                  <a:pt x="170" y="138"/>
                </a:cubicBezTo>
                <a:cubicBezTo>
                  <a:pt x="169" y="139"/>
                  <a:pt x="168" y="140"/>
                  <a:pt x="167" y="141"/>
                </a:cubicBezTo>
                <a:cubicBezTo>
                  <a:pt x="165" y="142"/>
                  <a:pt x="165" y="142"/>
                  <a:pt x="161" y="144"/>
                </a:cubicBezTo>
                <a:cubicBezTo>
                  <a:pt x="160" y="145"/>
                  <a:pt x="158" y="146"/>
                  <a:pt x="157" y="147"/>
                </a:cubicBezTo>
                <a:cubicBezTo>
                  <a:pt x="156" y="148"/>
                  <a:pt x="155" y="148"/>
                  <a:pt x="154" y="149"/>
                </a:cubicBezTo>
                <a:cubicBezTo>
                  <a:pt x="152" y="151"/>
                  <a:pt x="150" y="152"/>
                  <a:pt x="147" y="154"/>
                </a:cubicBezTo>
                <a:cubicBezTo>
                  <a:pt x="144" y="156"/>
                  <a:pt x="141" y="159"/>
                  <a:pt x="140" y="162"/>
                </a:cubicBezTo>
                <a:cubicBezTo>
                  <a:pt x="138" y="165"/>
                  <a:pt x="137" y="174"/>
                  <a:pt x="135" y="180"/>
                </a:cubicBezTo>
                <a:cubicBezTo>
                  <a:pt x="134" y="187"/>
                  <a:pt x="132" y="200"/>
                  <a:pt x="130" y="205"/>
                </a:cubicBezTo>
                <a:cubicBezTo>
                  <a:pt x="129" y="211"/>
                  <a:pt x="129" y="214"/>
                  <a:pt x="128" y="218"/>
                </a:cubicBezTo>
                <a:cubicBezTo>
                  <a:pt x="127" y="222"/>
                  <a:pt x="127" y="224"/>
                  <a:pt x="126" y="228"/>
                </a:cubicBezTo>
                <a:cubicBezTo>
                  <a:pt x="126" y="232"/>
                  <a:pt x="126" y="232"/>
                  <a:pt x="125" y="237"/>
                </a:cubicBezTo>
                <a:cubicBezTo>
                  <a:pt x="124" y="242"/>
                  <a:pt x="124" y="248"/>
                  <a:pt x="123" y="252"/>
                </a:cubicBezTo>
                <a:cubicBezTo>
                  <a:pt x="123" y="256"/>
                  <a:pt x="122" y="259"/>
                  <a:pt x="122" y="261"/>
                </a:cubicBezTo>
                <a:cubicBezTo>
                  <a:pt x="122" y="262"/>
                  <a:pt x="122" y="264"/>
                  <a:pt x="121" y="265"/>
                </a:cubicBezTo>
                <a:cubicBezTo>
                  <a:pt x="121" y="266"/>
                  <a:pt x="121" y="268"/>
                  <a:pt x="120" y="269"/>
                </a:cubicBezTo>
                <a:cubicBezTo>
                  <a:pt x="120" y="272"/>
                  <a:pt x="119" y="274"/>
                  <a:pt x="119" y="275"/>
                </a:cubicBezTo>
                <a:cubicBezTo>
                  <a:pt x="119" y="275"/>
                  <a:pt x="119" y="275"/>
                  <a:pt x="120" y="275"/>
                </a:cubicBezTo>
                <a:cubicBezTo>
                  <a:pt x="121" y="275"/>
                  <a:pt x="122" y="275"/>
                  <a:pt x="125" y="276"/>
                </a:cubicBezTo>
                <a:cubicBezTo>
                  <a:pt x="129" y="277"/>
                  <a:pt x="134" y="278"/>
                  <a:pt x="134" y="278"/>
                </a:cubicBezTo>
                <a:cubicBezTo>
                  <a:pt x="134" y="278"/>
                  <a:pt x="134" y="279"/>
                  <a:pt x="134" y="279"/>
                </a:cubicBezTo>
                <a:cubicBezTo>
                  <a:pt x="134" y="280"/>
                  <a:pt x="134" y="280"/>
                  <a:pt x="135" y="280"/>
                </a:cubicBezTo>
                <a:cubicBezTo>
                  <a:pt x="135" y="280"/>
                  <a:pt x="136" y="280"/>
                  <a:pt x="136" y="281"/>
                </a:cubicBezTo>
                <a:cubicBezTo>
                  <a:pt x="136" y="281"/>
                  <a:pt x="135" y="281"/>
                  <a:pt x="135" y="282"/>
                </a:cubicBezTo>
                <a:cubicBezTo>
                  <a:pt x="134" y="284"/>
                  <a:pt x="134" y="284"/>
                  <a:pt x="134" y="286"/>
                </a:cubicBezTo>
                <a:cubicBezTo>
                  <a:pt x="133" y="289"/>
                  <a:pt x="133" y="290"/>
                  <a:pt x="133" y="290"/>
                </a:cubicBezTo>
                <a:cubicBezTo>
                  <a:pt x="133" y="290"/>
                  <a:pt x="132" y="291"/>
                  <a:pt x="132" y="291"/>
                </a:cubicBezTo>
                <a:cubicBezTo>
                  <a:pt x="131" y="292"/>
                  <a:pt x="131" y="292"/>
                  <a:pt x="131" y="293"/>
                </a:cubicBezTo>
                <a:cubicBezTo>
                  <a:pt x="130" y="295"/>
                  <a:pt x="128" y="298"/>
                  <a:pt x="128" y="299"/>
                </a:cubicBezTo>
                <a:cubicBezTo>
                  <a:pt x="127" y="301"/>
                  <a:pt x="127" y="301"/>
                  <a:pt x="127" y="301"/>
                </a:cubicBezTo>
                <a:cubicBezTo>
                  <a:pt x="127" y="302"/>
                  <a:pt x="127" y="302"/>
                  <a:pt x="126" y="302"/>
                </a:cubicBezTo>
                <a:cubicBezTo>
                  <a:pt x="126" y="303"/>
                  <a:pt x="126" y="304"/>
                  <a:pt x="126" y="304"/>
                </a:cubicBezTo>
                <a:cubicBezTo>
                  <a:pt x="126" y="304"/>
                  <a:pt x="119" y="300"/>
                  <a:pt x="114" y="296"/>
                </a:cubicBezTo>
                <a:cubicBezTo>
                  <a:pt x="108" y="293"/>
                  <a:pt x="103" y="290"/>
                  <a:pt x="103" y="290"/>
                </a:cubicBezTo>
                <a:cubicBezTo>
                  <a:pt x="103" y="290"/>
                  <a:pt x="103" y="289"/>
                  <a:pt x="103" y="288"/>
                </a:cubicBezTo>
                <a:cubicBezTo>
                  <a:pt x="103" y="288"/>
                  <a:pt x="102" y="287"/>
                  <a:pt x="101" y="287"/>
                </a:cubicBezTo>
                <a:cubicBezTo>
                  <a:pt x="100" y="286"/>
                  <a:pt x="99" y="285"/>
                  <a:pt x="98" y="285"/>
                </a:cubicBezTo>
                <a:cubicBezTo>
                  <a:pt x="97" y="284"/>
                  <a:pt x="96" y="284"/>
                  <a:pt x="95" y="284"/>
                </a:cubicBezTo>
                <a:cubicBezTo>
                  <a:pt x="95" y="284"/>
                  <a:pt x="94" y="284"/>
                  <a:pt x="94" y="284"/>
                </a:cubicBezTo>
                <a:cubicBezTo>
                  <a:pt x="93" y="284"/>
                  <a:pt x="91" y="282"/>
                  <a:pt x="88" y="280"/>
                </a:cubicBezTo>
                <a:cubicBezTo>
                  <a:pt x="84" y="278"/>
                  <a:pt x="84" y="278"/>
                  <a:pt x="82" y="277"/>
                </a:cubicBezTo>
                <a:cubicBezTo>
                  <a:pt x="81" y="276"/>
                  <a:pt x="80" y="275"/>
                  <a:pt x="80" y="274"/>
                </a:cubicBezTo>
                <a:cubicBezTo>
                  <a:pt x="79" y="273"/>
                  <a:pt x="77" y="274"/>
                  <a:pt x="77" y="274"/>
                </a:cubicBezTo>
                <a:cubicBezTo>
                  <a:pt x="76" y="274"/>
                  <a:pt x="75" y="274"/>
                  <a:pt x="75" y="275"/>
                </a:cubicBezTo>
                <a:cubicBezTo>
                  <a:pt x="75" y="275"/>
                  <a:pt x="75" y="275"/>
                  <a:pt x="73" y="275"/>
                </a:cubicBezTo>
                <a:cubicBezTo>
                  <a:pt x="72" y="275"/>
                  <a:pt x="72" y="275"/>
                  <a:pt x="71" y="275"/>
                </a:cubicBezTo>
                <a:cubicBezTo>
                  <a:pt x="70" y="275"/>
                  <a:pt x="69" y="274"/>
                  <a:pt x="68" y="274"/>
                </a:cubicBezTo>
                <a:cubicBezTo>
                  <a:pt x="67" y="274"/>
                  <a:pt x="67" y="274"/>
                  <a:pt x="66" y="274"/>
                </a:cubicBezTo>
                <a:cubicBezTo>
                  <a:pt x="65" y="274"/>
                  <a:pt x="65" y="276"/>
                  <a:pt x="65" y="276"/>
                </a:cubicBezTo>
                <a:cubicBezTo>
                  <a:pt x="64" y="277"/>
                  <a:pt x="64" y="278"/>
                  <a:pt x="64" y="279"/>
                </a:cubicBezTo>
                <a:cubicBezTo>
                  <a:pt x="63" y="280"/>
                  <a:pt x="63" y="281"/>
                  <a:pt x="63" y="281"/>
                </a:cubicBezTo>
                <a:cubicBezTo>
                  <a:pt x="63" y="281"/>
                  <a:pt x="55" y="296"/>
                  <a:pt x="44" y="314"/>
                </a:cubicBezTo>
                <a:cubicBezTo>
                  <a:pt x="39" y="325"/>
                  <a:pt x="33" y="336"/>
                  <a:pt x="27" y="346"/>
                </a:cubicBezTo>
                <a:cubicBezTo>
                  <a:pt x="15" y="369"/>
                  <a:pt x="5" y="388"/>
                  <a:pt x="5" y="388"/>
                </a:cubicBezTo>
                <a:cubicBezTo>
                  <a:pt x="5" y="388"/>
                  <a:pt x="4" y="388"/>
                  <a:pt x="4" y="388"/>
                </a:cubicBezTo>
                <a:cubicBezTo>
                  <a:pt x="3" y="388"/>
                  <a:pt x="3" y="389"/>
                  <a:pt x="3" y="390"/>
                </a:cubicBezTo>
                <a:cubicBezTo>
                  <a:pt x="3" y="391"/>
                  <a:pt x="2" y="391"/>
                  <a:pt x="2" y="391"/>
                </a:cubicBezTo>
                <a:cubicBezTo>
                  <a:pt x="1" y="392"/>
                  <a:pt x="0" y="393"/>
                  <a:pt x="1" y="394"/>
                </a:cubicBezTo>
                <a:cubicBezTo>
                  <a:pt x="1" y="396"/>
                  <a:pt x="3" y="396"/>
                  <a:pt x="4" y="397"/>
                </a:cubicBezTo>
                <a:close/>
                <a:moveTo>
                  <a:pt x="132" y="307"/>
                </a:moveTo>
                <a:cubicBezTo>
                  <a:pt x="132" y="307"/>
                  <a:pt x="132" y="306"/>
                  <a:pt x="132" y="306"/>
                </a:cubicBezTo>
                <a:cubicBezTo>
                  <a:pt x="133" y="305"/>
                  <a:pt x="133" y="304"/>
                  <a:pt x="134" y="303"/>
                </a:cubicBezTo>
                <a:cubicBezTo>
                  <a:pt x="134" y="302"/>
                  <a:pt x="135" y="301"/>
                  <a:pt x="135" y="300"/>
                </a:cubicBezTo>
                <a:cubicBezTo>
                  <a:pt x="136" y="300"/>
                  <a:pt x="136" y="300"/>
                  <a:pt x="136" y="300"/>
                </a:cubicBezTo>
                <a:cubicBezTo>
                  <a:pt x="136" y="300"/>
                  <a:pt x="136" y="300"/>
                  <a:pt x="136" y="301"/>
                </a:cubicBezTo>
                <a:cubicBezTo>
                  <a:pt x="136" y="302"/>
                  <a:pt x="136" y="302"/>
                  <a:pt x="137" y="303"/>
                </a:cubicBezTo>
                <a:cubicBezTo>
                  <a:pt x="138" y="304"/>
                  <a:pt x="139" y="304"/>
                  <a:pt x="139" y="304"/>
                </a:cubicBezTo>
                <a:cubicBezTo>
                  <a:pt x="139" y="304"/>
                  <a:pt x="140" y="305"/>
                  <a:pt x="141" y="305"/>
                </a:cubicBezTo>
                <a:cubicBezTo>
                  <a:pt x="141" y="306"/>
                  <a:pt x="141" y="306"/>
                  <a:pt x="142" y="306"/>
                </a:cubicBezTo>
                <a:cubicBezTo>
                  <a:pt x="142" y="305"/>
                  <a:pt x="143" y="305"/>
                  <a:pt x="143" y="305"/>
                </a:cubicBezTo>
                <a:cubicBezTo>
                  <a:pt x="143" y="305"/>
                  <a:pt x="142" y="307"/>
                  <a:pt x="144" y="308"/>
                </a:cubicBezTo>
                <a:cubicBezTo>
                  <a:pt x="145" y="309"/>
                  <a:pt x="145" y="309"/>
                  <a:pt x="146" y="309"/>
                </a:cubicBezTo>
                <a:cubicBezTo>
                  <a:pt x="148" y="310"/>
                  <a:pt x="148" y="310"/>
                  <a:pt x="148" y="309"/>
                </a:cubicBezTo>
                <a:cubicBezTo>
                  <a:pt x="149" y="309"/>
                  <a:pt x="149" y="309"/>
                  <a:pt x="149" y="309"/>
                </a:cubicBezTo>
                <a:cubicBezTo>
                  <a:pt x="149" y="309"/>
                  <a:pt x="149" y="311"/>
                  <a:pt x="150" y="312"/>
                </a:cubicBezTo>
                <a:cubicBezTo>
                  <a:pt x="151" y="313"/>
                  <a:pt x="152" y="313"/>
                  <a:pt x="153" y="314"/>
                </a:cubicBezTo>
                <a:cubicBezTo>
                  <a:pt x="154" y="314"/>
                  <a:pt x="155" y="314"/>
                  <a:pt x="155" y="313"/>
                </a:cubicBezTo>
                <a:cubicBezTo>
                  <a:pt x="156" y="313"/>
                  <a:pt x="156" y="313"/>
                  <a:pt x="156" y="313"/>
                </a:cubicBezTo>
                <a:cubicBezTo>
                  <a:pt x="156" y="313"/>
                  <a:pt x="156" y="316"/>
                  <a:pt x="157" y="316"/>
                </a:cubicBezTo>
                <a:cubicBezTo>
                  <a:pt x="157" y="317"/>
                  <a:pt x="158" y="317"/>
                  <a:pt x="159" y="318"/>
                </a:cubicBezTo>
                <a:cubicBezTo>
                  <a:pt x="160" y="318"/>
                  <a:pt x="161" y="318"/>
                  <a:pt x="162" y="317"/>
                </a:cubicBezTo>
                <a:cubicBezTo>
                  <a:pt x="163" y="317"/>
                  <a:pt x="163" y="317"/>
                  <a:pt x="164" y="316"/>
                </a:cubicBezTo>
                <a:cubicBezTo>
                  <a:pt x="164" y="316"/>
                  <a:pt x="165" y="316"/>
                  <a:pt x="165" y="316"/>
                </a:cubicBezTo>
                <a:cubicBezTo>
                  <a:pt x="165" y="316"/>
                  <a:pt x="165" y="317"/>
                  <a:pt x="164" y="319"/>
                </a:cubicBezTo>
                <a:cubicBezTo>
                  <a:pt x="163" y="321"/>
                  <a:pt x="162" y="323"/>
                  <a:pt x="162" y="323"/>
                </a:cubicBezTo>
                <a:cubicBezTo>
                  <a:pt x="162" y="323"/>
                  <a:pt x="162" y="322"/>
                  <a:pt x="161" y="323"/>
                </a:cubicBezTo>
                <a:cubicBezTo>
                  <a:pt x="161" y="323"/>
                  <a:pt x="160" y="324"/>
                  <a:pt x="160" y="324"/>
                </a:cubicBezTo>
                <a:cubicBezTo>
                  <a:pt x="160" y="324"/>
                  <a:pt x="160" y="324"/>
                  <a:pt x="160" y="324"/>
                </a:cubicBezTo>
                <a:cubicBezTo>
                  <a:pt x="160" y="324"/>
                  <a:pt x="156" y="322"/>
                  <a:pt x="152" y="320"/>
                </a:cubicBezTo>
                <a:cubicBezTo>
                  <a:pt x="148" y="317"/>
                  <a:pt x="132" y="307"/>
                  <a:pt x="132" y="307"/>
                </a:cubicBez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0418F01-18D6-455D-88AA-52B29A619E9E}"/>
              </a:ext>
            </a:extLst>
          </p:cNvPr>
          <p:cNvSpPr/>
          <p:nvPr/>
        </p:nvSpPr>
        <p:spPr>
          <a:xfrm>
            <a:off x="5704551" y="4403830"/>
            <a:ext cx="6260047" cy="2318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不仅仅是票务问题</a:t>
            </a:r>
            <a:endParaRPr lang="en-US" altLang="zh-CN" sz="3200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一次巨大的跨越</a:t>
            </a:r>
            <a:endParaRPr lang="en-US" altLang="zh-CN" sz="3200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用户带来可</a:t>
            </a:r>
            <a:r>
              <a:rPr lang="zh-CN" altLang="en-US" sz="36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互联网化运营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的基础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8824DA1-909F-4D13-A1E7-9D8A4E21EF41}"/>
              </a:ext>
            </a:extLst>
          </p:cNvPr>
          <p:cNvSpPr txBox="1"/>
          <p:nvPr/>
        </p:nvSpPr>
        <p:spPr>
          <a:xfrm>
            <a:off x="478971" y="5521380"/>
            <a:ext cx="2162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只是乘坐地铁的市民</a:t>
            </a:r>
            <a:endParaRPr lang="en-US" altLang="zh-CN" sz="2400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75AE0A2-859B-45A3-8883-5B8B3EFA33B5}"/>
              </a:ext>
            </a:extLst>
          </p:cNvPr>
          <p:cNvSpPr txBox="1"/>
          <p:nvPr/>
        </p:nvSpPr>
        <p:spPr>
          <a:xfrm>
            <a:off x="6916056" y="1344673"/>
            <a:ext cx="2162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用户</a:t>
            </a:r>
            <a:endParaRPr lang="en-US" altLang="zh-CN" sz="2400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“活”账户</a:t>
            </a:r>
            <a:endParaRPr lang="en-US" altLang="zh-CN" sz="2400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969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37156459726&amp;di=e3b60b2a9fa87a0ffa3f4d496a8a0487&amp;imgtype=0&amp;src=http%3A%2F%2Fwww.daimg.com%2Fuploads%2Fallimg%2F110710%2F3-110G01519155U.jpg">
            <a:extLst>
              <a:ext uri="{FF2B5EF4-FFF2-40B4-BE49-F238E27FC236}">
                <a16:creationId xmlns:a16="http://schemas.microsoft.com/office/drawing/2014/main" id="{29AF9122-E244-4A46-929C-F2A9082A1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30207" b="13762"/>
          <a:stretch/>
        </p:blipFill>
        <p:spPr bwMode="auto">
          <a:xfrm>
            <a:off x="3758268" y="2566611"/>
            <a:ext cx="2994870" cy="429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86225E6-7610-4E5E-9BD0-301D6A4826B2}"/>
              </a:ext>
            </a:extLst>
          </p:cNvPr>
          <p:cNvSpPr txBox="1"/>
          <p:nvPr/>
        </p:nvSpPr>
        <p:spPr>
          <a:xfrm>
            <a:off x="3699229" y="181328"/>
            <a:ext cx="4509568" cy="92416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r">
              <a:lnSpc>
                <a:spcPct val="150000"/>
              </a:lnSpc>
              <a:defRPr sz="3200" b="1">
                <a:solidFill>
                  <a:schemeClr val="bg1"/>
                </a:solidFill>
                <a:latin typeface="迷你霹雳体" panose="020B0602010101010101" pitchFamily="33" charset="-122"/>
                <a:ea typeface="迷你霹雳体" panose="020B0602010101010101" pitchFamily="33" charset="-122"/>
              </a:defRPr>
            </a:lvl1pPr>
          </a:lstStyle>
          <a:p>
            <a:r>
              <a:rPr lang="zh-CN" altLang="en-US" dirty="0">
                <a:latin typeface="张海山锐线体简" panose="02000000000000000000" charset="-122"/>
                <a:ea typeface="张海山锐线体简" panose="02000000000000000000" charset="-122"/>
              </a:rPr>
              <a:t>欣喜：海量的</a:t>
            </a:r>
            <a:r>
              <a:rPr lang="zh-CN" altLang="en-US" sz="4000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刚需</a:t>
            </a:r>
            <a:r>
              <a:rPr lang="zh-CN" altLang="en-US" dirty="0">
                <a:latin typeface="张海山锐线体简" panose="02000000000000000000" charset="-122"/>
                <a:ea typeface="张海山锐线体简" panose="02000000000000000000" charset="-122"/>
              </a:rPr>
              <a:t>用户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8B44E5-4A6B-435E-9EDE-EAB703B5EBBF}"/>
              </a:ext>
            </a:extLst>
          </p:cNvPr>
          <p:cNvSpPr txBox="1"/>
          <p:nvPr/>
        </p:nvSpPr>
        <p:spPr>
          <a:xfrm>
            <a:off x="1742740" y="1607117"/>
            <a:ext cx="84225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突破票务营收的限制</a:t>
            </a:r>
            <a:endParaRPr lang="en-US" altLang="zh-CN" sz="32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走向另一个没有</a:t>
            </a:r>
            <a:r>
              <a:rPr lang="zh-CN" altLang="en-US" sz="3200" dirty="0">
                <a:solidFill>
                  <a:srgbClr val="32D2FB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天花板</a:t>
            </a:r>
            <a:r>
              <a:rPr lang="zh-CN" altLang="en-US" sz="32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的商业空间</a:t>
            </a:r>
          </a:p>
        </p:txBody>
      </p:sp>
    </p:spTree>
    <p:extLst>
      <p:ext uri="{BB962C8B-B14F-4D97-AF65-F5344CB8AC3E}">
        <p14:creationId xmlns:p14="http://schemas.microsoft.com/office/powerpoint/2010/main" val="947048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不完整圆 1">
            <a:extLst>
              <a:ext uri="{FF2B5EF4-FFF2-40B4-BE49-F238E27FC236}">
                <a16:creationId xmlns:a16="http://schemas.microsoft.com/office/drawing/2014/main" id="{F84FAE7A-1606-4853-BA44-66D038C66A19}"/>
              </a:ext>
            </a:extLst>
          </p:cNvPr>
          <p:cNvSpPr/>
          <p:nvPr/>
        </p:nvSpPr>
        <p:spPr>
          <a:xfrm rot="16200000">
            <a:off x="-2173741" y="4684259"/>
            <a:ext cx="4347482" cy="4347482"/>
          </a:xfrm>
          <a:prstGeom prst="pie">
            <a:avLst>
              <a:gd name="adj1" fmla="val 0"/>
              <a:gd name="adj2" fmla="val 540555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C005DF-D1C6-4614-9040-3EFA3A040DB8}"/>
              </a:ext>
            </a:extLst>
          </p:cNvPr>
          <p:cNvSpPr txBox="1"/>
          <p:nvPr/>
        </p:nvSpPr>
        <p:spPr>
          <a:xfrm>
            <a:off x="130629" y="5649686"/>
            <a:ext cx="138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b="1" dirty="0">
                <a:latin typeface="张海山锐线体简" panose="02000000000000000000" charset="-122"/>
                <a:ea typeface="张海山锐线体简" panose="02000000000000000000" charset="-122"/>
              </a:rPr>
              <a:t>外延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E530748-B754-476D-8435-E61AA65B58F2}"/>
              </a:ext>
            </a:extLst>
          </p:cNvPr>
          <p:cNvGrpSpPr/>
          <p:nvPr/>
        </p:nvGrpSpPr>
        <p:grpSpPr>
          <a:xfrm>
            <a:off x="3105208" y="236285"/>
            <a:ext cx="8504409" cy="5558573"/>
            <a:chOff x="1888729" y="828900"/>
            <a:chExt cx="5563925" cy="3636642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87DFCA-8891-4693-B525-A12DF96626E5}"/>
                </a:ext>
              </a:extLst>
            </p:cNvPr>
            <p:cNvGrpSpPr/>
            <p:nvPr/>
          </p:nvGrpSpPr>
          <p:grpSpPr>
            <a:xfrm>
              <a:off x="3501069" y="1491750"/>
              <a:ext cx="2160000" cy="2160000"/>
              <a:chOff x="3501069" y="1491750"/>
              <a:chExt cx="2160000" cy="2160000"/>
            </a:xfrm>
          </p:grpSpPr>
          <p:sp>
            <p:nvSpPr>
              <p:cNvPr id="35" name="流程图: 联系 11">
                <a:extLst>
                  <a:ext uri="{FF2B5EF4-FFF2-40B4-BE49-F238E27FC236}">
                    <a16:creationId xmlns:a16="http://schemas.microsoft.com/office/drawing/2014/main" id="{7E6F3123-FF4D-487B-9800-84983A8B7A81}"/>
                  </a:ext>
                </a:extLst>
              </p:cNvPr>
              <p:cNvSpPr/>
              <p:nvPr/>
            </p:nvSpPr>
            <p:spPr>
              <a:xfrm>
                <a:off x="3501069" y="1491750"/>
                <a:ext cx="2160000" cy="2160000"/>
              </a:xfrm>
              <a:prstGeom prst="flowChartConnector">
                <a:avLst/>
              </a:prstGeom>
              <a:solidFill>
                <a:srgbClr val="FEDB97">
                  <a:alpha val="7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3674C7E6-BFE6-469D-AF44-3DD1519B8253}"/>
                  </a:ext>
                </a:extLst>
              </p:cNvPr>
              <p:cNvSpPr/>
              <p:nvPr/>
            </p:nvSpPr>
            <p:spPr>
              <a:xfrm>
                <a:off x="4006148" y="2259509"/>
                <a:ext cx="1116917" cy="946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4400" b="1" kern="0" spc="120" dirty="0">
                    <a:solidFill>
                      <a:prstClr val="black"/>
                    </a:solidFill>
                    <a:latin typeface="张海山锐线体简" panose="02000000000000000000" charset="-122"/>
                    <a:ea typeface="张海山锐线体简" panose="02000000000000000000" charset="-122"/>
                  </a:rPr>
                  <a:t>3</a:t>
                </a:r>
                <a:r>
                  <a:rPr lang="zh-CN" altLang="en-US" sz="4400" b="1" kern="0" spc="120" dirty="0">
                    <a:solidFill>
                      <a:prstClr val="black"/>
                    </a:solidFill>
                    <a:latin typeface="张海山锐线体简" panose="02000000000000000000" charset="-122"/>
                    <a:ea typeface="张海山锐线体简" panose="02000000000000000000" charset="-122"/>
                  </a:rPr>
                  <a:t>公里</a:t>
                </a:r>
                <a:endParaRPr lang="en-US" altLang="zh-CN" sz="4400" b="1" kern="0" spc="120" dirty="0">
                  <a:solidFill>
                    <a:prstClr val="black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400" b="1" i="0" u="none" strike="noStrike" kern="0" cap="none" spc="12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rPr>
                  <a:t>商业</a:t>
                </a:r>
              </a:p>
            </p:txBody>
          </p:sp>
        </p:grp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50465BB-A9C9-4770-BCCD-C672F0BE860D}"/>
                </a:ext>
              </a:extLst>
            </p:cNvPr>
            <p:cNvSpPr/>
            <p:nvPr/>
          </p:nvSpPr>
          <p:spPr>
            <a:xfrm>
              <a:off x="2590800" y="1219110"/>
              <a:ext cx="120858" cy="2617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000" dirty="0">
                <a:solidFill>
                  <a:prstClr val="black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E71D833-1687-4474-A0B9-AA1BE6A9432D}"/>
                </a:ext>
              </a:extLst>
            </p:cNvPr>
            <p:cNvGrpSpPr/>
            <p:nvPr/>
          </p:nvGrpSpPr>
          <p:grpSpPr>
            <a:xfrm>
              <a:off x="5652654" y="1733550"/>
              <a:ext cx="1800000" cy="1800000"/>
              <a:chOff x="3535705" y="1661071"/>
              <a:chExt cx="1800000" cy="1800000"/>
            </a:xfrm>
          </p:grpSpPr>
          <p:sp>
            <p:nvSpPr>
              <p:cNvPr id="39" name="流程图: 联系 18">
                <a:extLst>
                  <a:ext uri="{FF2B5EF4-FFF2-40B4-BE49-F238E27FC236}">
                    <a16:creationId xmlns:a16="http://schemas.microsoft.com/office/drawing/2014/main" id="{EE1B9F9F-D768-4433-8BCF-39B9E2B19172}"/>
                  </a:ext>
                </a:extLst>
              </p:cNvPr>
              <p:cNvSpPr/>
              <p:nvPr/>
            </p:nvSpPr>
            <p:spPr>
              <a:xfrm>
                <a:off x="3535705" y="1661071"/>
                <a:ext cx="1800000" cy="1800000"/>
              </a:xfrm>
              <a:prstGeom prst="flowChartConnector">
                <a:avLst/>
              </a:prstGeom>
              <a:solidFill>
                <a:srgbClr val="FFFF00">
                  <a:alpha val="7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1857375A-788A-45E3-AB9D-06668A05ABB3}"/>
                  </a:ext>
                </a:extLst>
              </p:cNvPr>
              <p:cNvSpPr/>
              <p:nvPr/>
            </p:nvSpPr>
            <p:spPr>
              <a:xfrm>
                <a:off x="3621049" y="2277373"/>
                <a:ext cx="1637726" cy="503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400" b="1" i="0" u="none" strike="noStrike" kern="0" cap="none" spc="12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rPr>
                  <a:t>城市商业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619487E-E7F6-47F3-AA80-2149739C77AD}"/>
                </a:ext>
              </a:extLst>
            </p:cNvPr>
            <p:cNvGrpSpPr/>
            <p:nvPr/>
          </p:nvGrpSpPr>
          <p:grpSpPr>
            <a:xfrm>
              <a:off x="1888729" y="828900"/>
              <a:ext cx="1800000" cy="1800000"/>
              <a:chOff x="3607221" y="1673034"/>
              <a:chExt cx="1800000" cy="1800000"/>
            </a:xfrm>
          </p:grpSpPr>
          <p:sp>
            <p:nvSpPr>
              <p:cNvPr id="42" name="流程图: 联系 24">
                <a:extLst>
                  <a:ext uri="{FF2B5EF4-FFF2-40B4-BE49-F238E27FC236}">
                    <a16:creationId xmlns:a16="http://schemas.microsoft.com/office/drawing/2014/main" id="{B35A4D46-6619-4002-8750-0CEC38A16D4D}"/>
                  </a:ext>
                </a:extLst>
              </p:cNvPr>
              <p:cNvSpPr/>
              <p:nvPr/>
            </p:nvSpPr>
            <p:spPr>
              <a:xfrm>
                <a:off x="3607221" y="1673034"/>
                <a:ext cx="1800000" cy="1800000"/>
              </a:xfrm>
              <a:prstGeom prst="flowChartConnector">
                <a:avLst/>
              </a:prstGeom>
              <a:solidFill>
                <a:sysClr val="window" lastClr="FFFFFF">
                  <a:alpha val="70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9C9190D-E7CE-40AE-BA3C-6E8B5B0964CB}"/>
                  </a:ext>
                </a:extLst>
              </p:cNvPr>
              <p:cNvSpPr/>
              <p:nvPr/>
            </p:nvSpPr>
            <p:spPr>
              <a:xfrm>
                <a:off x="3745735" y="2259509"/>
                <a:ext cx="1637726" cy="503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4400" b="1" kern="0" spc="120" dirty="0">
                    <a:solidFill>
                      <a:prstClr val="black"/>
                    </a:solidFill>
                    <a:latin typeface="张海山锐线体简" panose="02000000000000000000" charset="-122"/>
                    <a:ea typeface="张海山锐线体简" panose="02000000000000000000" charset="-122"/>
                  </a:rPr>
                  <a:t>物开商铺</a:t>
                </a:r>
                <a:endParaRPr kumimoji="0" lang="zh-CN" altLang="en-US" sz="4400" b="1" i="0" u="none" strike="noStrike" kern="0" cap="none" spc="12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5F0FBCE2-EA64-4892-A3C8-7EF4B3DBD064}"/>
                </a:ext>
              </a:extLst>
            </p:cNvPr>
            <p:cNvGrpSpPr/>
            <p:nvPr/>
          </p:nvGrpSpPr>
          <p:grpSpPr>
            <a:xfrm>
              <a:off x="1952258" y="2665542"/>
              <a:ext cx="1800000" cy="1800000"/>
              <a:chOff x="3607221" y="1673034"/>
              <a:chExt cx="1800000" cy="1800000"/>
            </a:xfrm>
          </p:grpSpPr>
          <p:sp>
            <p:nvSpPr>
              <p:cNvPr id="45" name="流程图: 联系 27">
                <a:extLst>
                  <a:ext uri="{FF2B5EF4-FFF2-40B4-BE49-F238E27FC236}">
                    <a16:creationId xmlns:a16="http://schemas.microsoft.com/office/drawing/2014/main" id="{37742880-C104-4FB0-92DC-0DE4CB8BD941}"/>
                  </a:ext>
                </a:extLst>
              </p:cNvPr>
              <p:cNvSpPr/>
              <p:nvPr/>
            </p:nvSpPr>
            <p:spPr>
              <a:xfrm>
                <a:off x="3607221" y="1673034"/>
                <a:ext cx="1800000" cy="1800000"/>
              </a:xfrm>
              <a:prstGeom prst="flowChartConnector">
                <a:avLst/>
              </a:prstGeom>
              <a:solidFill>
                <a:sysClr val="window" lastClr="FFFFFF">
                  <a:alpha val="70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AB0FC154-BEA5-4E5B-BBF0-4AF8FC45A57F}"/>
                  </a:ext>
                </a:extLst>
              </p:cNvPr>
              <p:cNvSpPr/>
              <p:nvPr/>
            </p:nvSpPr>
            <p:spPr>
              <a:xfrm>
                <a:off x="3659826" y="2407542"/>
                <a:ext cx="1637726" cy="503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400" b="1" i="0" u="none" strike="noStrike" kern="0" cap="none" spc="12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rPr>
                  <a:t>上盖物业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6254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>
            <a:extLst>
              <a:ext uri="{FF2B5EF4-FFF2-40B4-BE49-F238E27FC236}">
                <a16:creationId xmlns:a16="http://schemas.microsoft.com/office/drawing/2014/main" id="{105274D5-AC11-4401-A3B9-DE8D87FD1A15}"/>
              </a:ext>
            </a:extLst>
          </p:cNvPr>
          <p:cNvSpPr/>
          <p:nvPr/>
        </p:nvSpPr>
        <p:spPr>
          <a:xfrm>
            <a:off x="2025661" y="5301149"/>
            <a:ext cx="814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spc="12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结合移动互联网构建地铁自己的商业生态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AF87B4FD-4C47-402E-A1F5-239D57B17E76}"/>
              </a:ext>
            </a:extLst>
          </p:cNvPr>
          <p:cNvGrpSpPr/>
          <p:nvPr/>
        </p:nvGrpSpPr>
        <p:grpSpPr>
          <a:xfrm>
            <a:off x="1191127" y="-524986"/>
            <a:ext cx="9654642" cy="4952537"/>
            <a:chOff x="533400" y="-628650"/>
            <a:chExt cx="9654642" cy="4952537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1C405795-846D-4B6A-8275-FD34F28A1BEA}"/>
                </a:ext>
              </a:extLst>
            </p:cNvPr>
            <p:cNvGrpSpPr/>
            <p:nvPr/>
          </p:nvGrpSpPr>
          <p:grpSpPr>
            <a:xfrm>
              <a:off x="533400" y="-628650"/>
              <a:ext cx="9654642" cy="4952537"/>
              <a:chOff x="533400" y="-628650"/>
              <a:chExt cx="7905749" cy="4055408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E0FB92FB-7E80-4680-9241-E49333E37F8B}"/>
                  </a:ext>
                </a:extLst>
              </p:cNvPr>
              <p:cNvGrpSpPr/>
              <p:nvPr/>
            </p:nvGrpSpPr>
            <p:grpSpPr>
              <a:xfrm>
                <a:off x="533400" y="-628650"/>
                <a:ext cx="7905749" cy="4055408"/>
                <a:chOff x="533400" y="-476250"/>
                <a:chExt cx="7905749" cy="4055408"/>
              </a:xfrm>
            </p:grpSpPr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64B14528-26B5-490A-8F21-3F3EE4A66F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400" y="-135592"/>
                  <a:ext cx="3714750" cy="3714750"/>
                </a:xfrm>
                <a:prstGeom prst="rect">
                  <a:avLst/>
                </a:prstGeom>
              </p:spPr>
            </p:pic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378E49E0-C48D-4667-B0A1-45842527EA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24857" y="-476250"/>
                  <a:ext cx="3414292" cy="3414292"/>
                </a:xfrm>
                <a:prstGeom prst="rect">
                  <a:avLst/>
                </a:prstGeom>
              </p:spPr>
            </p:pic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2F36258A-5C7B-498D-A6A6-2B6956B62509}"/>
                    </a:ext>
                  </a:extLst>
                </p:cNvPr>
                <p:cNvCxnSpPr/>
                <p:nvPr/>
              </p:nvCxnSpPr>
              <p:spPr>
                <a:xfrm>
                  <a:off x="4301447" y="872376"/>
                  <a:ext cx="685800" cy="578225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BA101A1A-0F26-4BEA-896B-7A4142879B0B}"/>
                    </a:ext>
                  </a:extLst>
                </p:cNvPr>
                <p:cNvCxnSpPr/>
                <p:nvPr/>
              </p:nvCxnSpPr>
              <p:spPr>
                <a:xfrm flipV="1">
                  <a:off x="3777258" y="1721783"/>
                  <a:ext cx="1209989" cy="468966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E3B1E1C7-0691-48FE-A4CD-3F0B39705687}"/>
                    </a:ext>
                  </a:extLst>
                </p:cNvPr>
                <p:cNvCxnSpPr/>
                <p:nvPr/>
              </p:nvCxnSpPr>
              <p:spPr>
                <a:xfrm flipH="1" flipV="1">
                  <a:off x="5549440" y="1793221"/>
                  <a:ext cx="468967" cy="163045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F3DB2C7E-3086-465F-8446-7F889F62A322}"/>
                    </a:ext>
                  </a:extLst>
                </p:cNvPr>
                <p:cNvCxnSpPr/>
                <p:nvPr/>
              </p:nvCxnSpPr>
              <p:spPr>
                <a:xfrm flipH="1">
                  <a:off x="2861289" y="1581150"/>
                  <a:ext cx="1910280" cy="2549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B2C31D71-F754-4422-99EF-2876D25E5EF8}"/>
                    </a:ext>
                  </a:extLst>
                </p:cNvPr>
                <p:cNvCxnSpPr/>
                <p:nvPr/>
              </p:nvCxnSpPr>
              <p:spPr>
                <a:xfrm flipH="1">
                  <a:off x="1447800" y="702609"/>
                  <a:ext cx="2275671" cy="169767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4983F97A-4109-4FBB-BF97-6CB20091CF76}"/>
                    </a:ext>
                  </a:extLst>
                </p:cNvPr>
                <p:cNvCxnSpPr/>
                <p:nvPr/>
              </p:nvCxnSpPr>
              <p:spPr>
                <a:xfrm flipV="1">
                  <a:off x="4096574" y="-391364"/>
                  <a:ext cx="100887" cy="857248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7" name="直接连接符 56">
                  <a:extLst>
                    <a:ext uri="{FF2B5EF4-FFF2-40B4-BE49-F238E27FC236}">
                      <a16:creationId xmlns:a16="http://schemas.microsoft.com/office/drawing/2014/main" id="{C655C3E1-D497-4CDB-B052-354D298DE902}"/>
                    </a:ext>
                  </a:extLst>
                </p:cNvPr>
                <p:cNvCxnSpPr/>
                <p:nvPr/>
              </p:nvCxnSpPr>
              <p:spPr>
                <a:xfrm flipH="1" flipV="1">
                  <a:off x="4402791" y="-253253"/>
                  <a:ext cx="990845" cy="547125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8" name="直接连接符 57">
                  <a:extLst>
                    <a:ext uri="{FF2B5EF4-FFF2-40B4-BE49-F238E27FC236}">
                      <a16:creationId xmlns:a16="http://schemas.microsoft.com/office/drawing/2014/main" id="{51097B8E-000D-4A13-95E6-3EA9CC24E36D}"/>
                    </a:ext>
                  </a:extLst>
                </p:cNvPr>
                <p:cNvCxnSpPr/>
                <p:nvPr/>
              </p:nvCxnSpPr>
              <p:spPr>
                <a:xfrm flipH="1" flipV="1">
                  <a:off x="5393636" y="57150"/>
                  <a:ext cx="2683810" cy="148618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E68AEBA1-C50F-4DEF-A6D5-B554DB310C8C}"/>
                    </a:ext>
                  </a:extLst>
                </p:cNvPr>
                <p:cNvCxnSpPr/>
                <p:nvPr/>
              </p:nvCxnSpPr>
              <p:spPr>
                <a:xfrm flipH="1">
                  <a:off x="1357281" y="152400"/>
                  <a:ext cx="2419977" cy="550209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B9F8D"/>
                  </a:solidFill>
                  <a:prstDash val="solid"/>
                </a:ln>
                <a:effectLst/>
              </p:spPr>
            </p:cxnSp>
          </p:grpSp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B78FAA12-A046-428E-B7D4-D5A4397CB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5713" y="1081849"/>
                <a:ext cx="680602" cy="680602"/>
              </a:xfrm>
              <a:prstGeom prst="rect">
                <a:avLst/>
              </a:prstGeom>
            </p:spPr>
          </p:pic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F767FED9-4886-4CFC-A075-4A1BFD363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0227" y="645293"/>
                <a:ext cx="631058" cy="631058"/>
              </a:xfrm>
              <a:prstGeom prst="rect">
                <a:avLst/>
              </a:prstGeom>
            </p:spPr>
          </p:pic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53CBB56A-2157-4C3B-AFEF-8396A59255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1569" y="2214001"/>
                <a:ext cx="686780" cy="686780"/>
              </a:xfrm>
              <a:prstGeom prst="rect">
                <a:avLst/>
              </a:prstGeom>
            </p:spPr>
          </p:pic>
        </p:grp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3A93A745-7B57-4FC5-BF81-BF39D70BE96D}"/>
                </a:ext>
              </a:extLst>
            </p:cNvPr>
            <p:cNvCxnSpPr/>
            <p:nvPr/>
          </p:nvCxnSpPr>
          <p:spPr>
            <a:xfrm>
              <a:off x="4493651" y="2955781"/>
              <a:ext cx="1087706" cy="242478"/>
            </a:xfrm>
            <a:prstGeom prst="line">
              <a:avLst/>
            </a:prstGeom>
            <a:noFill/>
            <a:ln w="25400" cap="flat" cmpd="sng" algn="ctr">
              <a:solidFill>
                <a:srgbClr val="3B9F8D"/>
              </a:solidFill>
              <a:prstDash val="solid"/>
            </a:ln>
            <a:effectLst/>
          </p:spPr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CA0DEF37-CE66-4B59-B7D1-68E8C47982A9}"/>
                </a:ext>
              </a:extLst>
            </p:cNvPr>
            <p:cNvCxnSpPr/>
            <p:nvPr/>
          </p:nvCxnSpPr>
          <p:spPr>
            <a:xfrm flipV="1">
              <a:off x="6679954" y="2699894"/>
              <a:ext cx="530956" cy="414181"/>
            </a:xfrm>
            <a:prstGeom prst="line">
              <a:avLst/>
            </a:prstGeom>
            <a:noFill/>
            <a:ln w="25400" cap="flat" cmpd="sng" algn="ctr">
              <a:solidFill>
                <a:srgbClr val="3B9F8D"/>
              </a:solidFill>
              <a:prstDash val="solid"/>
            </a:ln>
            <a:effectLst/>
          </p:spPr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0F31C9AF-D6DC-4D4E-94FD-656DE0088304}"/>
                </a:ext>
              </a:extLst>
            </p:cNvPr>
            <p:cNvCxnSpPr/>
            <p:nvPr/>
          </p:nvCxnSpPr>
          <p:spPr>
            <a:xfrm flipV="1">
              <a:off x="6189506" y="2334831"/>
              <a:ext cx="70310" cy="365064"/>
            </a:xfrm>
            <a:prstGeom prst="line">
              <a:avLst/>
            </a:prstGeom>
            <a:noFill/>
            <a:ln w="25400" cap="flat" cmpd="sng" algn="ctr">
              <a:solidFill>
                <a:srgbClr val="3B9F8D"/>
              </a:solidFill>
              <a:prstDash val="solid"/>
            </a:ln>
            <a:effectLst/>
          </p:spPr>
        </p:cxnSp>
      </p:grpSp>
      <p:sp>
        <p:nvSpPr>
          <p:cNvPr id="67" name="矩形 66">
            <a:extLst>
              <a:ext uri="{FF2B5EF4-FFF2-40B4-BE49-F238E27FC236}">
                <a16:creationId xmlns:a16="http://schemas.microsoft.com/office/drawing/2014/main" id="{C6157A72-01D9-4B0F-B043-54D851B80399}"/>
              </a:ext>
            </a:extLst>
          </p:cNvPr>
          <p:cNvSpPr/>
          <p:nvPr/>
        </p:nvSpPr>
        <p:spPr>
          <a:xfrm>
            <a:off x="2637166" y="4242046"/>
            <a:ext cx="6558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spc="12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整合商业资源，构建商业体系</a:t>
            </a:r>
            <a:endParaRPr lang="en-US" altLang="zh-CN" sz="2400" spc="120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0143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C1D7DB9-1C13-4749-9044-026A3B7149BB}"/>
              </a:ext>
            </a:extLst>
          </p:cNvPr>
          <p:cNvGrpSpPr/>
          <p:nvPr/>
        </p:nvGrpSpPr>
        <p:grpSpPr>
          <a:xfrm>
            <a:off x="2074688" y="3792"/>
            <a:ext cx="8042624" cy="6854208"/>
            <a:chOff x="-66207" y="1670182"/>
            <a:chExt cx="4222572" cy="359862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8875BFD-A086-4D5C-9B80-F6B413658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038" b="30039"/>
            <a:stretch/>
          </p:blipFill>
          <p:spPr>
            <a:xfrm>
              <a:off x="-66207" y="1670182"/>
              <a:ext cx="4222572" cy="35986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27811E3-C0DD-4325-8899-59D1E47BD89C}"/>
                </a:ext>
              </a:extLst>
            </p:cNvPr>
            <p:cNvSpPr/>
            <p:nvPr/>
          </p:nvSpPr>
          <p:spPr>
            <a:xfrm rot="2270256">
              <a:off x="858441" y="2960090"/>
              <a:ext cx="2206777" cy="4362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i="1" spc="12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巨头们的入侵</a:t>
              </a:r>
              <a:endParaRPr lang="zh-CN" altLang="en-US" sz="6600" i="1" spc="12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202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19CD43-5A34-45C0-9F52-8EE8A8E0EAF0}"/>
              </a:ext>
            </a:extLst>
          </p:cNvPr>
          <p:cNvSpPr txBox="1">
            <a:spLocks/>
          </p:cNvSpPr>
          <p:nvPr/>
        </p:nvSpPr>
        <p:spPr>
          <a:xfrm>
            <a:off x="4440261" y="177008"/>
            <a:ext cx="3450625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3200" b="1" spc="12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defRPr>
            </a:lvl1pPr>
          </a:lstStyle>
          <a:p>
            <a:r>
              <a:rPr lang="zh-CN" altLang="en-US" dirty="0">
                <a:latin typeface="张海山锐线体简" panose="02000000000000000000" charset="-122"/>
                <a:ea typeface="张海山锐线体简" panose="02000000000000000000" charset="-122"/>
              </a:rPr>
              <a:t>“角力”的力量来源</a:t>
            </a:r>
            <a:endParaRPr lang="en-US" dirty="0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2023DFA-671C-4F78-A0DF-84CF64C9C67E}"/>
              </a:ext>
            </a:extLst>
          </p:cNvPr>
          <p:cNvGrpSpPr/>
          <p:nvPr/>
        </p:nvGrpSpPr>
        <p:grpSpPr>
          <a:xfrm>
            <a:off x="2027011" y="1941431"/>
            <a:ext cx="1876941" cy="3745028"/>
            <a:chOff x="2027011" y="1941431"/>
            <a:chExt cx="1876941" cy="3745028"/>
          </a:xfrm>
        </p:grpSpPr>
        <p:sp>
          <p:nvSpPr>
            <p:cNvPr id="26" name="Shape 1791">
              <a:extLst>
                <a:ext uri="{FF2B5EF4-FFF2-40B4-BE49-F238E27FC236}">
                  <a16:creationId xmlns:a16="http://schemas.microsoft.com/office/drawing/2014/main" id="{88970D2B-E5B4-4310-90FD-0C0DBD4FD04D}"/>
                </a:ext>
              </a:extLst>
            </p:cNvPr>
            <p:cNvSpPr/>
            <p:nvPr/>
          </p:nvSpPr>
          <p:spPr>
            <a:xfrm>
              <a:off x="2116417" y="1941431"/>
              <a:ext cx="1698129" cy="1698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>
              <a:solidFill>
                <a:srgbClr val="03A750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/>
              </a:pPr>
              <a:endParaRPr kern="0">
                <a:solidFill>
                  <a:prstClr val="black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27" name="Text Placeholder 25">
              <a:extLst>
                <a:ext uri="{FF2B5EF4-FFF2-40B4-BE49-F238E27FC236}">
                  <a16:creationId xmlns:a16="http://schemas.microsoft.com/office/drawing/2014/main" id="{0FC4CD8A-60ED-4AD0-9056-37F890058191}"/>
                </a:ext>
              </a:extLst>
            </p:cNvPr>
            <p:cNvSpPr txBox="1">
              <a:spLocks/>
            </p:cNvSpPr>
            <p:nvPr/>
          </p:nvSpPr>
          <p:spPr>
            <a:xfrm>
              <a:off x="2346237" y="2422621"/>
              <a:ext cx="1238489" cy="808257"/>
            </a:xfrm>
            <a:prstGeom prst="rect">
              <a:avLst/>
            </a:prstGeom>
          </p:spPr>
          <p:txBody>
            <a:bodyPr vert="horz" lIns="0" tIns="0" rIns="0" bIns="0" rtlCol="0" anchor="ctr">
              <a:normAutofit fontScale="925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accent1"/>
                  </a:solidFill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rPr>
                <a:t>产品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8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迭代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28" name="Text Placeholder 39">
              <a:extLst>
                <a:ext uri="{FF2B5EF4-FFF2-40B4-BE49-F238E27FC236}">
                  <a16:creationId xmlns:a16="http://schemas.microsoft.com/office/drawing/2014/main" id="{F134885B-6D96-4886-BD53-CDC39F9D486D}"/>
                </a:ext>
              </a:extLst>
            </p:cNvPr>
            <p:cNvSpPr txBox="1">
              <a:spLocks/>
            </p:cNvSpPr>
            <p:nvPr/>
          </p:nvSpPr>
          <p:spPr>
            <a:xfrm>
              <a:off x="2027011" y="3988330"/>
              <a:ext cx="1876941" cy="169812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bg1">
                      <a:lumMod val="50000"/>
                    </a:schemeClr>
                  </a:solidFill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itchFamily="34" charset="0"/>
                </a:rPr>
                <a:t>移动端产品（</a:t>
              </a:r>
              <a:r>
                <a:rPr lang="en-US" altLang="zh-CN" sz="16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itchFamily="34" charset="0"/>
                </a:rPr>
                <a:t>App</a:t>
              </a:r>
              <a:r>
                <a:rPr lang="zh-CN" altLang="en-US" sz="16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itchFamily="34" charset="0"/>
                </a:rPr>
                <a:t>）需要不断开发与迭代。跟上用户的最新体验，跟上科技的最新潮流</a:t>
              </a:r>
              <a:endParaRPr lang="en-GB" sz="16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F68C020-AE68-4E64-BB3F-7C54FA4A21DF}"/>
              </a:ext>
            </a:extLst>
          </p:cNvPr>
          <p:cNvGrpSpPr/>
          <p:nvPr/>
        </p:nvGrpSpPr>
        <p:grpSpPr>
          <a:xfrm>
            <a:off x="5488668" y="1941431"/>
            <a:ext cx="1876941" cy="3745028"/>
            <a:chOff x="2027011" y="1941431"/>
            <a:chExt cx="1876941" cy="3745028"/>
          </a:xfrm>
        </p:grpSpPr>
        <p:sp>
          <p:nvSpPr>
            <p:cNvPr id="32" name="Shape 1791">
              <a:extLst>
                <a:ext uri="{FF2B5EF4-FFF2-40B4-BE49-F238E27FC236}">
                  <a16:creationId xmlns:a16="http://schemas.microsoft.com/office/drawing/2014/main" id="{93D9974C-904A-47C2-9B7E-7937C8DC26F7}"/>
                </a:ext>
              </a:extLst>
            </p:cNvPr>
            <p:cNvSpPr/>
            <p:nvPr/>
          </p:nvSpPr>
          <p:spPr>
            <a:xfrm>
              <a:off x="2116417" y="1941431"/>
              <a:ext cx="1698129" cy="1698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>
              <a:solidFill>
                <a:srgbClr val="03A750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/>
              </a:pPr>
              <a:endParaRPr kern="0">
                <a:solidFill>
                  <a:prstClr val="black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3" name="Text Placeholder 25">
              <a:extLst>
                <a:ext uri="{FF2B5EF4-FFF2-40B4-BE49-F238E27FC236}">
                  <a16:creationId xmlns:a16="http://schemas.microsoft.com/office/drawing/2014/main" id="{C65A15C0-881B-4027-9934-502BD2D84AE0}"/>
                </a:ext>
              </a:extLst>
            </p:cNvPr>
            <p:cNvSpPr txBox="1">
              <a:spLocks/>
            </p:cNvSpPr>
            <p:nvPr/>
          </p:nvSpPr>
          <p:spPr>
            <a:xfrm>
              <a:off x="2346237" y="2422621"/>
              <a:ext cx="1238489" cy="808257"/>
            </a:xfrm>
            <a:prstGeom prst="rect">
              <a:avLst/>
            </a:prstGeom>
          </p:spPr>
          <p:txBody>
            <a:bodyPr vert="horz" lIns="0" tIns="0" rIns="0" bIns="0" rtlCol="0" anchor="ctr">
              <a:normAutofit fontScale="925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accent1"/>
                  </a:solidFill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rPr>
                <a:t>支付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8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体系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4" name="Text Placeholder 39">
              <a:extLst>
                <a:ext uri="{FF2B5EF4-FFF2-40B4-BE49-F238E27FC236}">
                  <a16:creationId xmlns:a16="http://schemas.microsoft.com/office/drawing/2014/main" id="{FFEB3405-19A1-427B-AEF3-B51EEE3E3985}"/>
                </a:ext>
              </a:extLst>
            </p:cNvPr>
            <p:cNvSpPr txBox="1">
              <a:spLocks/>
            </p:cNvSpPr>
            <p:nvPr/>
          </p:nvSpPr>
          <p:spPr>
            <a:xfrm>
              <a:off x="2027011" y="3988330"/>
              <a:ext cx="1876941" cy="169812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bg1">
                      <a:lumMod val="50000"/>
                    </a:schemeClr>
                  </a:solidFill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itchFamily="34" charset="0"/>
                </a:rPr>
                <a:t>构建自有的支付体系不再依赖于第三方已有的支付渠道与模型</a:t>
              </a:r>
              <a:endParaRPr lang="en-US" altLang="zh-CN" sz="12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itchFamily="34" charset="0"/>
              </a:endParaRPr>
            </a:p>
            <a:p>
              <a:pPr>
                <a:lnSpc>
                  <a:spcPct val="150000"/>
                </a:lnSpc>
                <a:defRPr/>
              </a:pPr>
              <a:endParaRPr lang="en-GB" sz="16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3B595DB-DEAE-4E24-8EBA-9559303BC06A}"/>
              </a:ext>
            </a:extLst>
          </p:cNvPr>
          <p:cNvGrpSpPr/>
          <p:nvPr/>
        </p:nvGrpSpPr>
        <p:grpSpPr>
          <a:xfrm>
            <a:off x="8950325" y="1767046"/>
            <a:ext cx="1876941" cy="3919412"/>
            <a:chOff x="2027011" y="1941431"/>
            <a:chExt cx="1876941" cy="3919412"/>
          </a:xfrm>
        </p:grpSpPr>
        <p:sp>
          <p:nvSpPr>
            <p:cNvPr id="36" name="Shape 1791">
              <a:extLst>
                <a:ext uri="{FF2B5EF4-FFF2-40B4-BE49-F238E27FC236}">
                  <a16:creationId xmlns:a16="http://schemas.microsoft.com/office/drawing/2014/main" id="{FAC8B956-3AAC-4AEE-B92E-C48982A95B27}"/>
                </a:ext>
              </a:extLst>
            </p:cNvPr>
            <p:cNvSpPr/>
            <p:nvPr/>
          </p:nvSpPr>
          <p:spPr>
            <a:xfrm>
              <a:off x="2116417" y="1941431"/>
              <a:ext cx="1698129" cy="1698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>
              <a:solidFill>
                <a:srgbClr val="03A750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/>
              </a:pPr>
              <a:endParaRPr kern="0">
                <a:solidFill>
                  <a:prstClr val="black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7" name="Text Placeholder 25">
              <a:extLst>
                <a:ext uri="{FF2B5EF4-FFF2-40B4-BE49-F238E27FC236}">
                  <a16:creationId xmlns:a16="http://schemas.microsoft.com/office/drawing/2014/main" id="{0B7B6F9D-0547-4C16-9FCA-B812F45472B3}"/>
                </a:ext>
              </a:extLst>
            </p:cNvPr>
            <p:cNvSpPr txBox="1">
              <a:spLocks/>
            </p:cNvSpPr>
            <p:nvPr/>
          </p:nvSpPr>
          <p:spPr>
            <a:xfrm>
              <a:off x="2346237" y="2422621"/>
              <a:ext cx="1238489" cy="808257"/>
            </a:xfrm>
            <a:prstGeom prst="rect">
              <a:avLst/>
            </a:prstGeom>
          </p:spPr>
          <p:txBody>
            <a:bodyPr vert="horz" lIns="0" tIns="0" rIns="0" bIns="0" rtlCol="0" anchor="ctr">
              <a:normAutofit fontScale="925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accent1"/>
                  </a:solidFill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rPr>
                <a:t>资源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rPr>
                <a:t>整合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8" name="Text Placeholder 39">
              <a:extLst>
                <a:ext uri="{FF2B5EF4-FFF2-40B4-BE49-F238E27FC236}">
                  <a16:creationId xmlns:a16="http://schemas.microsoft.com/office/drawing/2014/main" id="{29C8844C-F26F-4777-B095-6C1DA28F1EBC}"/>
                </a:ext>
              </a:extLst>
            </p:cNvPr>
            <p:cNvSpPr txBox="1">
              <a:spLocks/>
            </p:cNvSpPr>
            <p:nvPr/>
          </p:nvSpPr>
          <p:spPr>
            <a:xfrm>
              <a:off x="2027011" y="4162714"/>
              <a:ext cx="1876941" cy="169812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bg1">
                      <a:lumMod val="50000"/>
                    </a:schemeClr>
                  </a:solidFill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itchFamily="34" charset="0"/>
                </a:rPr>
                <a:t>不断拓展合作伙伴，整合商务与公共服务资源，为用户提供更多元的商业服务内容</a:t>
              </a:r>
              <a:endParaRPr lang="en-GB" sz="16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785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timgsa.baidu.com/timg?image&amp;quality=80&amp;size=b9999_10000&amp;sec=1535906189080&amp;di=43354156bfa7b2237da3fb86d8a34ebc&amp;imgtype=0&amp;src=http%3A%2F%2F5b0988e595225.cdn.sohucs.com%2Fimages%2F20180105%2F4db5791d106a400b9023d07aed359bb1.jpg">
            <a:extLst>
              <a:ext uri="{FF2B5EF4-FFF2-40B4-BE49-F238E27FC236}">
                <a16:creationId xmlns:a16="http://schemas.microsoft.com/office/drawing/2014/main" id="{63ABF86E-58B4-4AE6-BF32-3A3C613CEE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15"/>
          <a:stretch/>
        </p:blipFill>
        <p:spPr bwMode="auto">
          <a:xfrm>
            <a:off x="2706854" y="3429000"/>
            <a:ext cx="6778292" cy="2989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FB3419-BFAE-41A1-AF3F-98945EE20B0C}"/>
              </a:ext>
            </a:extLst>
          </p:cNvPr>
          <p:cNvSpPr/>
          <p:nvPr/>
        </p:nvSpPr>
        <p:spPr>
          <a:xfrm>
            <a:off x="3541978" y="2209246"/>
            <a:ext cx="57454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科技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引领金融，金融服务</a:t>
            </a:r>
            <a:r>
              <a:rPr lang="zh-CN" altLang="en-US" sz="36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生活</a:t>
            </a:r>
            <a:endParaRPr lang="zh-CN" altLang="en-US" sz="3200" b="1" dirty="0">
              <a:solidFill>
                <a:srgbClr val="32D2FB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2FD6424-FE9E-4AA8-98DE-C73D8E160565}"/>
              </a:ext>
            </a:extLst>
          </p:cNvPr>
          <p:cNvSpPr/>
          <p:nvPr/>
        </p:nvSpPr>
        <p:spPr>
          <a:xfrm>
            <a:off x="3541978" y="1351536"/>
            <a:ext cx="8392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单一产险、综合金融、金融科技的转型与跨越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27039F-F89F-48A7-BC76-A1820DD5F7C1}"/>
              </a:ext>
            </a:extLst>
          </p:cNvPr>
          <p:cNvSpPr txBox="1"/>
          <p:nvPr/>
        </p:nvSpPr>
        <p:spPr>
          <a:xfrm>
            <a:off x="257981" y="1007560"/>
            <a:ext cx="33313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endParaRPr lang="zh-CN" altLang="en-US" sz="13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28846D-CC00-4795-B6DD-FA661E691212}"/>
              </a:ext>
            </a:extLst>
          </p:cNvPr>
          <p:cNvSpPr txBox="1"/>
          <p:nvPr/>
        </p:nvSpPr>
        <p:spPr>
          <a:xfrm>
            <a:off x="173861" y="590747"/>
            <a:ext cx="2417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Last</a:t>
            </a:r>
            <a:endParaRPr lang="zh-CN" altLang="en-US" sz="3600" i="1" dirty="0">
              <a:solidFill>
                <a:srgbClr val="32D2FB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C864FF-B37F-42E9-96BE-2DDDE9497C3F}"/>
              </a:ext>
            </a:extLst>
          </p:cNvPr>
          <p:cNvSpPr txBox="1"/>
          <p:nvPr/>
        </p:nvSpPr>
        <p:spPr>
          <a:xfrm>
            <a:off x="995608" y="2770450"/>
            <a:ext cx="2417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Years</a:t>
            </a:r>
            <a:endParaRPr lang="zh-CN" altLang="en-US" sz="3600" i="1" dirty="0">
              <a:solidFill>
                <a:srgbClr val="0089E6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06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B87B767F-EF82-4150-B5C3-90AC0F2DC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C63431F-4DAC-41CD-A6BA-BE1E65E2490D}"/>
              </a:ext>
            </a:extLst>
          </p:cNvPr>
          <p:cNvGrpSpPr/>
          <p:nvPr/>
        </p:nvGrpSpPr>
        <p:grpSpPr>
          <a:xfrm>
            <a:off x="914400" y="-105079"/>
            <a:ext cx="10143075" cy="7458726"/>
            <a:chOff x="0" y="0"/>
            <a:chExt cx="9326151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FFC53EE-D5D7-4E88-BF8C-C7CCDADA4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326151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37C60DA-7B8F-4CF1-BA40-AB8F5D77C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1487" y="2814638"/>
              <a:ext cx="1169703" cy="294530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DD8D9921-C030-46F4-950C-2FED287B6021}"/>
              </a:ext>
            </a:extLst>
          </p:cNvPr>
          <p:cNvSpPr txBox="1"/>
          <p:nvPr/>
        </p:nvSpPr>
        <p:spPr>
          <a:xfrm>
            <a:off x="1546167" y="789228"/>
            <a:ext cx="9518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张海山锐线体简" panose="02000000000000000000" charset="-122"/>
                <a:ea typeface="张海山锐线体简" panose="02000000000000000000" charset="-122"/>
              </a:rPr>
              <a:t>与巨头的角力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3F4B14B-D0CE-44DC-A4D7-6CF742A71519}"/>
              </a:ext>
            </a:extLst>
          </p:cNvPr>
          <p:cNvSpPr txBox="1"/>
          <p:nvPr/>
        </p:nvSpPr>
        <p:spPr>
          <a:xfrm>
            <a:off x="1925090" y="4609177"/>
            <a:ext cx="3358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张海山锐线体简" panose="02000000000000000000" charset="-122"/>
                <a:ea typeface="张海山锐线体简" panose="02000000000000000000" charset="-122"/>
              </a:rPr>
              <a:t>进击的巨头们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6056BB1-B811-427C-8527-FF690E7C1C26}"/>
              </a:ext>
            </a:extLst>
          </p:cNvPr>
          <p:cNvSpPr txBox="1"/>
          <p:nvPr/>
        </p:nvSpPr>
        <p:spPr>
          <a:xfrm>
            <a:off x="9124950" y="2610787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地铁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AA702E4-4D79-47DE-82AE-F9A92DD7A7C9}"/>
              </a:ext>
            </a:extLst>
          </p:cNvPr>
          <p:cNvSpPr txBox="1"/>
          <p:nvPr/>
        </p:nvSpPr>
        <p:spPr>
          <a:xfrm>
            <a:off x="10111313" y="2558942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平安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FB82B45-594B-4841-B92A-EA9344742232}"/>
              </a:ext>
            </a:extLst>
          </p:cNvPr>
          <p:cNvGrpSpPr/>
          <p:nvPr/>
        </p:nvGrpSpPr>
        <p:grpSpPr>
          <a:xfrm>
            <a:off x="7111366" y="1681755"/>
            <a:ext cx="3956684" cy="5709645"/>
            <a:chOff x="7111366" y="1681755"/>
            <a:chExt cx="3956684" cy="5709645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A9773E76-0476-42E4-8508-A05330491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1366" y="1681755"/>
              <a:ext cx="3956684" cy="5709645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085573A-A5D4-4284-8291-F4189020C330}"/>
                </a:ext>
              </a:extLst>
            </p:cNvPr>
            <p:cNvSpPr txBox="1"/>
            <p:nvPr/>
          </p:nvSpPr>
          <p:spPr>
            <a:xfrm>
              <a:off x="10111313" y="2558942"/>
              <a:ext cx="651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平安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127124DC-0C5C-4CAA-A35F-4AA497161A58}"/>
              </a:ext>
            </a:extLst>
          </p:cNvPr>
          <p:cNvSpPr txBox="1"/>
          <p:nvPr/>
        </p:nvSpPr>
        <p:spPr>
          <a:xfrm>
            <a:off x="1549977" y="789228"/>
            <a:ext cx="9518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张海山锐线体简" panose="02000000000000000000" charset="-122"/>
                <a:ea typeface="张海山锐线体简" panose="02000000000000000000" charset="-122"/>
              </a:rPr>
              <a:t>平安成为您的帮手与助力</a:t>
            </a:r>
          </a:p>
        </p:txBody>
      </p:sp>
    </p:spTree>
    <p:extLst>
      <p:ext uri="{BB962C8B-B14F-4D97-AF65-F5344CB8AC3E}">
        <p14:creationId xmlns:p14="http://schemas.microsoft.com/office/powerpoint/2010/main" val="227228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hape">
            <a:extLst>
              <a:ext uri="{FF2B5EF4-FFF2-40B4-BE49-F238E27FC236}">
                <a16:creationId xmlns:a16="http://schemas.microsoft.com/office/drawing/2014/main" id="{A857EDF7-D948-435F-A23D-AFA49914E0BA}"/>
              </a:ext>
            </a:extLst>
          </p:cNvPr>
          <p:cNvSpPr/>
          <p:nvPr/>
        </p:nvSpPr>
        <p:spPr>
          <a:xfrm>
            <a:off x="1293201" y="1182909"/>
            <a:ext cx="2121865" cy="4210357"/>
          </a:xfrm>
          <a:custGeom>
            <a:avLst/>
            <a:gdLst>
              <a:gd name="connsiteX0" fmla="*/ 1404156 w 2808312"/>
              <a:gd name="connsiteY0" fmla="*/ 4748597 h 5078692"/>
              <a:gd name="connsiteX1" fmla="*/ 1260140 w 2808312"/>
              <a:gd name="connsiteY1" fmla="*/ 4892613 h 5078692"/>
              <a:gd name="connsiteX2" fmla="*/ 1404156 w 2808312"/>
              <a:gd name="connsiteY2" fmla="*/ 5036629 h 5078692"/>
              <a:gd name="connsiteX3" fmla="*/ 1548172 w 2808312"/>
              <a:gd name="connsiteY3" fmla="*/ 4892613 h 5078692"/>
              <a:gd name="connsiteX4" fmla="*/ 1404156 w 2808312"/>
              <a:gd name="connsiteY4" fmla="*/ 4748597 h 5078692"/>
              <a:gd name="connsiteX5" fmla="*/ 54156 w 2808312"/>
              <a:gd name="connsiteY5" fmla="*/ 372159 h 5078692"/>
              <a:gd name="connsiteX6" fmla="*/ 54156 w 2808312"/>
              <a:gd name="connsiteY6" fmla="*/ 4706534 h 5078692"/>
              <a:gd name="connsiteX7" fmla="*/ 2754156 w 2808312"/>
              <a:gd name="connsiteY7" fmla="*/ 4706534 h 5078692"/>
              <a:gd name="connsiteX8" fmla="*/ 2754156 w 2808312"/>
              <a:gd name="connsiteY8" fmla="*/ 372159 h 5078692"/>
              <a:gd name="connsiteX9" fmla="*/ 1158156 w 2808312"/>
              <a:gd name="connsiteY9" fmla="*/ 168079 h 5078692"/>
              <a:gd name="connsiteX10" fmla="*/ 1152156 w 2808312"/>
              <a:gd name="connsiteY10" fmla="*/ 174079 h 5078692"/>
              <a:gd name="connsiteX11" fmla="*/ 1152156 w 2808312"/>
              <a:gd name="connsiteY11" fmla="*/ 198079 h 5078692"/>
              <a:gd name="connsiteX12" fmla="*/ 1158156 w 2808312"/>
              <a:gd name="connsiteY12" fmla="*/ 204079 h 5078692"/>
              <a:gd name="connsiteX13" fmla="*/ 1650156 w 2808312"/>
              <a:gd name="connsiteY13" fmla="*/ 204079 h 5078692"/>
              <a:gd name="connsiteX14" fmla="*/ 1656156 w 2808312"/>
              <a:gd name="connsiteY14" fmla="*/ 198079 h 5078692"/>
              <a:gd name="connsiteX15" fmla="*/ 1656156 w 2808312"/>
              <a:gd name="connsiteY15" fmla="*/ 174079 h 5078692"/>
              <a:gd name="connsiteX16" fmla="*/ 1650156 w 2808312"/>
              <a:gd name="connsiteY16" fmla="*/ 168079 h 5078692"/>
              <a:gd name="connsiteX17" fmla="*/ 319782 w 2808312"/>
              <a:gd name="connsiteY17" fmla="*/ 0 h 5078692"/>
              <a:gd name="connsiteX18" fmla="*/ 2488530 w 2808312"/>
              <a:gd name="connsiteY18" fmla="*/ 0 h 5078692"/>
              <a:gd name="connsiteX19" fmla="*/ 2808312 w 2808312"/>
              <a:gd name="connsiteY19" fmla="*/ 319782 h 5078692"/>
              <a:gd name="connsiteX20" fmla="*/ 2808312 w 2808312"/>
              <a:gd name="connsiteY20" fmla="*/ 4758910 h 5078692"/>
              <a:gd name="connsiteX21" fmla="*/ 2488530 w 2808312"/>
              <a:gd name="connsiteY21" fmla="*/ 5078692 h 5078692"/>
              <a:gd name="connsiteX22" fmla="*/ 319782 w 2808312"/>
              <a:gd name="connsiteY22" fmla="*/ 5078692 h 5078692"/>
              <a:gd name="connsiteX23" fmla="*/ 0 w 2808312"/>
              <a:gd name="connsiteY23" fmla="*/ 4758910 h 5078692"/>
              <a:gd name="connsiteX24" fmla="*/ 0 w 2808312"/>
              <a:gd name="connsiteY24" fmla="*/ 319782 h 5078692"/>
              <a:gd name="connsiteX25" fmla="*/ 319782 w 2808312"/>
              <a:gd name="connsiteY25" fmla="*/ 0 h 507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5A5379-11D1-4953-8D9F-F6AA672F2EF0}"/>
              </a:ext>
            </a:extLst>
          </p:cNvPr>
          <p:cNvSpPr txBox="1"/>
          <p:nvPr/>
        </p:nvSpPr>
        <p:spPr>
          <a:xfrm>
            <a:off x="3248319" y="287867"/>
            <a:ext cx="5695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产品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助力：工具 </a:t>
            </a:r>
            <a:r>
              <a:rPr lang="en-US" altLang="zh-CN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+ 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内容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C2265B-B6EA-47DE-9F52-B5DDFF1DE9F3}"/>
              </a:ext>
            </a:extLst>
          </p:cNvPr>
          <p:cNvSpPr/>
          <p:nvPr/>
        </p:nvSpPr>
        <p:spPr>
          <a:xfrm>
            <a:off x="1380067" y="1540933"/>
            <a:ext cx="1947333" cy="3471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6624CED-FB6D-4603-91FB-AEE464908740}"/>
              </a:ext>
            </a:extLst>
          </p:cNvPr>
          <p:cNvCxnSpPr/>
          <p:nvPr/>
        </p:nvCxnSpPr>
        <p:spPr>
          <a:xfrm>
            <a:off x="1380067" y="2119489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DA13E29-9876-48F3-8FEB-5CCE0476E54E}"/>
              </a:ext>
            </a:extLst>
          </p:cNvPr>
          <p:cNvCxnSpPr/>
          <p:nvPr/>
        </p:nvCxnSpPr>
        <p:spPr>
          <a:xfrm>
            <a:off x="1380067" y="2698045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2439CC5-91F1-4F82-8144-F9C9B21CF182}"/>
              </a:ext>
            </a:extLst>
          </p:cNvPr>
          <p:cNvCxnSpPr/>
          <p:nvPr/>
        </p:nvCxnSpPr>
        <p:spPr>
          <a:xfrm>
            <a:off x="1380067" y="3276601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B08ABA4-B50E-4261-8D2E-23D1D09738C3}"/>
              </a:ext>
            </a:extLst>
          </p:cNvPr>
          <p:cNvCxnSpPr/>
          <p:nvPr/>
        </p:nvCxnSpPr>
        <p:spPr>
          <a:xfrm>
            <a:off x="1380067" y="3855157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8E203BC-4583-4EE0-9A70-FD64A960D883}"/>
              </a:ext>
            </a:extLst>
          </p:cNvPr>
          <p:cNvCxnSpPr/>
          <p:nvPr/>
        </p:nvCxnSpPr>
        <p:spPr>
          <a:xfrm>
            <a:off x="1380067" y="4433713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287C423-F271-4298-A99D-9E4689FCCF40}"/>
              </a:ext>
            </a:extLst>
          </p:cNvPr>
          <p:cNvCxnSpPr>
            <a:cxnSpLocks/>
          </p:cNvCxnSpPr>
          <p:nvPr/>
        </p:nvCxnSpPr>
        <p:spPr>
          <a:xfrm>
            <a:off x="2031041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E986310-505D-4B28-9E39-4B8BE963D5FF}"/>
              </a:ext>
            </a:extLst>
          </p:cNvPr>
          <p:cNvCxnSpPr>
            <a:cxnSpLocks/>
          </p:cNvCxnSpPr>
          <p:nvPr/>
        </p:nvCxnSpPr>
        <p:spPr>
          <a:xfrm>
            <a:off x="2673548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47FFF78-3226-4498-A1E0-E8CF2A876869}"/>
              </a:ext>
            </a:extLst>
          </p:cNvPr>
          <p:cNvCxnSpPr>
            <a:cxnSpLocks/>
          </p:cNvCxnSpPr>
          <p:nvPr/>
        </p:nvCxnSpPr>
        <p:spPr>
          <a:xfrm>
            <a:off x="1388534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B56BDF2-0891-4160-B6D9-CEA1AF852550}"/>
              </a:ext>
            </a:extLst>
          </p:cNvPr>
          <p:cNvCxnSpPr>
            <a:cxnSpLocks/>
          </p:cNvCxnSpPr>
          <p:nvPr/>
        </p:nvCxnSpPr>
        <p:spPr>
          <a:xfrm>
            <a:off x="3316055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F9EB2DE-B9D4-47D0-854B-0D7C4DD856F9}"/>
              </a:ext>
            </a:extLst>
          </p:cNvPr>
          <p:cNvCxnSpPr/>
          <p:nvPr/>
        </p:nvCxnSpPr>
        <p:spPr>
          <a:xfrm>
            <a:off x="1368722" y="1540933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C8FDA71-F1DE-4A5B-A7E0-1BFB30253828}"/>
              </a:ext>
            </a:extLst>
          </p:cNvPr>
          <p:cNvCxnSpPr/>
          <p:nvPr/>
        </p:nvCxnSpPr>
        <p:spPr>
          <a:xfrm>
            <a:off x="1380067" y="5012267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D805FC2-62C1-486D-BE10-C164EDD7132A}"/>
              </a:ext>
            </a:extLst>
          </p:cNvPr>
          <p:cNvSpPr txBox="1"/>
          <p:nvPr/>
        </p:nvSpPr>
        <p:spPr>
          <a:xfrm>
            <a:off x="1281455" y="5894232"/>
            <a:ext cx="2121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一套手机端的</a:t>
            </a:r>
            <a:r>
              <a:rPr lang="en-US" altLang="zh-CN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APP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功能框架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D971FEF-6707-4D86-8405-25DF6A5BAFB9}"/>
              </a:ext>
            </a:extLst>
          </p:cNvPr>
          <p:cNvSpPr/>
          <p:nvPr/>
        </p:nvSpPr>
        <p:spPr>
          <a:xfrm>
            <a:off x="5912614" y="979248"/>
            <a:ext cx="6062133" cy="4602847"/>
          </a:xfrm>
          <a:prstGeom prst="roundRect">
            <a:avLst>
              <a:gd name="adj" fmla="val 217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8E98D0A-6254-4758-AE40-6B94AAA90D5E}"/>
              </a:ext>
            </a:extLst>
          </p:cNvPr>
          <p:cNvCxnSpPr>
            <a:cxnSpLocks/>
          </p:cNvCxnSpPr>
          <p:nvPr/>
        </p:nvCxnSpPr>
        <p:spPr>
          <a:xfrm>
            <a:off x="6137393" y="2556675"/>
            <a:ext cx="5464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0969F42-9A05-48C4-B404-75B762D5F274}"/>
              </a:ext>
            </a:extLst>
          </p:cNvPr>
          <p:cNvGrpSpPr/>
          <p:nvPr/>
        </p:nvGrpSpPr>
        <p:grpSpPr>
          <a:xfrm>
            <a:off x="6419682" y="1172729"/>
            <a:ext cx="952500" cy="1145272"/>
            <a:chOff x="6230535" y="3364631"/>
            <a:chExt cx="952500" cy="1145272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71A4FB2-19BC-4FE7-B339-FA67B2FDA121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1C18CB51-91E5-4EA2-8822-9534BC711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451EC85-6F31-456F-9A7E-556643F6E13A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充值</a:t>
                </a:r>
              </a:p>
            </p:txBody>
          </p:sp>
        </p:grp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7F561DDC-AF04-4A76-B303-3DB3C61EA8F6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DBE50D8-63F5-4901-B8B6-7EA2FABDF4EE}"/>
              </a:ext>
            </a:extLst>
          </p:cNvPr>
          <p:cNvGrpSpPr/>
          <p:nvPr/>
        </p:nvGrpSpPr>
        <p:grpSpPr>
          <a:xfrm>
            <a:off x="8434796" y="1172729"/>
            <a:ext cx="952500" cy="1145272"/>
            <a:chOff x="6230535" y="3364631"/>
            <a:chExt cx="952500" cy="114527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FA42337E-5A9E-45C4-BE5A-A3CDB16CAC5B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8E34B07F-DEFE-4912-B553-F5E8D2F5D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7476BEF-6F78-48EC-9C3E-B984664B055D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二维码乘车</a:t>
                </a:r>
              </a:p>
            </p:txBody>
          </p:sp>
        </p:grp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2883A5E1-BC7B-4A2A-AA05-307E1C8C7975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C1F9D60-848B-4F66-83A6-ED144AB9B72F}"/>
              </a:ext>
            </a:extLst>
          </p:cNvPr>
          <p:cNvGrpSpPr/>
          <p:nvPr/>
        </p:nvGrpSpPr>
        <p:grpSpPr>
          <a:xfrm>
            <a:off x="9442242" y="1172729"/>
            <a:ext cx="952500" cy="1145272"/>
            <a:chOff x="6230535" y="3364631"/>
            <a:chExt cx="952500" cy="1145272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2BEBB6A-AEBF-45E4-B153-4B8C32F264C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E55DA33D-E12B-4987-B500-06235C149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5C67E68-11CA-4476-8246-DB0DD51B41C2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消费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记录</a:t>
                </a:r>
              </a:p>
            </p:txBody>
          </p:sp>
        </p:grp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6DD9E164-A291-4772-B267-2BAB4250D9D1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820ABD8-5E10-4FDC-94A0-C6077581FEDB}"/>
              </a:ext>
            </a:extLst>
          </p:cNvPr>
          <p:cNvGrpSpPr/>
          <p:nvPr/>
        </p:nvGrpSpPr>
        <p:grpSpPr>
          <a:xfrm>
            <a:off x="7427350" y="1172729"/>
            <a:ext cx="952500" cy="1145272"/>
            <a:chOff x="6230535" y="3364631"/>
            <a:chExt cx="952500" cy="1145272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826D3E6C-B762-4589-A0B6-FF92F6055F7E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5C245DB5-A2AB-4DCE-BE82-9DA14F7D7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F47AEEFF-C373-4F97-B986-598784A478CC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退款</a:t>
                </a:r>
              </a:p>
            </p:txBody>
          </p:sp>
        </p:grp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16EBA711-6302-4E13-B7E1-0D72715A9102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CCC215-5D07-43B0-AD49-D0C77D466E51}"/>
              </a:ext>
            </a:extLst>
          </p:cNvPr>
          <p:cNvGrpSpPr/>
          <p:nvPr/>
        </p:nvGrpSpPr>
        <p:grpSpPr>
          <a:xfrm>
            <a:off x="10449688" y="1172729"/>
            <a:ext cx="952500" cy="1145272"/>
            <a:chOff x="6230535" y="3364631"/>
            <a:chExt cx="952500" cy="1145272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ACBF9F7-FF94-42CB-99A0-29C5CA65772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A0347DA9-7212-426D-AD17-67ED6EF1E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44C25A5-E3F0-4B3E-A00C-775A74F6D0AD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人脸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认证</a:t>
                </a:r>
              </a:p>
            </p:txBody>
          </p:sp>
        </p:grp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A2256699-7229-422F-A58D-33384D989064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63BDE8C-92F3-4B03-82C2-5ED938E30C58}"/>
              </a:ext>
            </a:extLst>
          </p:cNvPr>
          <p:cNvGrpSpPr/>
          <p:nvPr/>
        </p:nvGrpSpPr>
        <p:grpSpPr>
          <a:xfrm>
            <a:off x="6419682" y="2739647"/>
            <a:ext cx="952500" cy="1145272"/>
            <a:chOff x="6230535" y="3364631"/>
            <a:chExt cx="952500" cy="1145272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48E7E478-28FD-4A8B-BE5A-20F00A690CB1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7329DF7A-AD41-4C2B-8359-4325A900E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B37A8B7C-3788-4974-A27A-EDD2B46FD7B0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理财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购买</a:t>
                </a:r>
              </a:p>
            </p:txBody>
          </p:sp>
        </p:grp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FDFFAA4F-9310-4391-833C-3BF5A62C4D4E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F467ED2-5985-493A-8D11-75C6A14AD679}"/>
              </a:ext>
            </a:extLst>
          </p:cNvPr>
          <p:cNvGrpSpPr/>
          <p:nvPr/>
        </p:nvGrpSpPr>
        <p:grpSpPr>
          <a:xfrm>
            <a:off x="8434796" y="2739647"/>
            <a:ext cx="952500" cy="1145272"/>
            <a:chOff x="6230535" y="3364631"/>
            <a:chExt cx="952500" cy="1145272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F961D745-BBAA-4AA6-8B74-F806F44A2CA0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EF5FB74E-19F5-44DB-B437-5ACA74115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D6B1C56B-7032-4546-BCED-3915FD0C33D4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租房</a:t>
                </a:r>
              </a:p>
            </p:txBody>
          </p:sp>
        </p:grp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FD0F0D86-9390-405B-BD8A-8276155E509D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D3D1FEE-2F1A-4D30-B694-052545CD35BF}"/>
              </a:ext>
            </a:extLst>
          </p:cNvPr>
          <p:cNvGrpSpPr/>
          <p:nvPr/>
        </p:nvGrpSpPr>
        <p:grpSpPr>
          <a:xfrm>
            <a:off x="9442242" y="2739647"/>
            <a:ext cx="952500" cy="1145272"/>
            <a:chOff x="6230535" y="3364631"/>
            <a:chExt cx="952500" cy="1145272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8267EC3F-42B3-4408-93BA-ABCAD5C29D53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74" name="图片 73">
                <a:extLst>
                  <a:ext uri="{FF2B5EF4-FFF2-40B4-BE49-F238E27FC236}">
                    <a16:creationId xmlns:a16="http://schemas.microsoft.com/office/drawing/2014/main" id="{DA8F207E-D6A3-4F75-A4D5-E6565AB7A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38BD335D-1E81-46B1-8C54-5AAFBA495D7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二手车评估</a:t>
                </a:r>
              </a:p>
            </p:txBody>
          </p:sp>
        </p:grp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9284ED66-6DFA-4F0E-A379-E4FF09B1009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B9F43954-ADF8-4CAB-91F3-04B00029167F}"/>
              </a:ext>
            </a:extLst>
          </p:cNvPr>
          <p:cNvGrpSpPr/>
          <p:nvPr/>
        </p:nvGrpSpPr>
        <p:grpSpPr>
          <a:xfrm>
            <a:off x="7427350" y="2739647"/>
            <a:ext cx="952500" cy="1145272"/>
            <a:chOff x="6230535" y="3364631"/>
            <a:chExt cx="952500" cy="1145272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2693EFFD-0F86-4064-85FE-DCE9219285E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79" name="图片 78">
                <a:extLst>
                  <a:ext uri="{FF2B5EF4-FFF2-40B4-BE49-F238E27FC236}">
                    <a16:creationId xmlns:a16="http://schemas.microsoft.com/office/drawing/2014/main" id="{F8F93706-35B4-4AED-9E3E-628D79D71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7C389A3-05E0-42D5-94F2-F3A4B8064CD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意外险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购买</a:t>
                </a:r>
              </a:p>
            </p:txBody>
          </p:sp>
        </p:grp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93AF163-61A0-41B3-AE88-597267781D8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32D597DF-428B-4BC1-96E1-574ED5BD5B8E}"/>
              </a:ext>
            </a:extLst>
          </p:cNvPr>
          <p:cNvGrpSpPr/>
          <p:nvPr/>
        </p:nvGrpSpPr>
        <p:grpSpPr>
          <a:xfrm>
            <a:off x="10449688" y="2739647"/>
            <a:ext cx="952500" cy="1145272"/>
            <a:chOff x="6230535" y="3364631"/>
            <a:chExt cx="952500" cy="1145272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8A1B82A1-08B5-4510-A0BF-B37FF5613BDD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84" name="图片 83">
                <a:extLst>
                  <a:ext uri="{FF2B5EF4-FFF2-40B4-BE49-F238E27FC236}">
                    <a16:creationId xmlns:a16="http://schemas.microsoft.com/office/drawing/2014/main" id="{B806A104-03F4-472B-A857-8D844BD48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5491F3DA-AFF1-4CEA-8D02-A78352C15831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在线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问诊</a:t>
                </a:r>
              </a:p>
            </p:txBody>
          </p:sp>
        </p:grp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5660138E-5550-4AEA-8DD9-E3EB73FFEFAC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6EE39FEE-7528-421C-8FAE-916F44AF786A}"/>
              </a:ext>
            </a:extLst>
          </p:cNvPr>
          <p:cNvCxnSpPr>
            <a:cxnSpLocks/>
          </p:cNvCxnSpPr>
          <p:nvPr/>
        </p:nvCxnSpPr>
        <p:spPr>
          <a:xfrm>
            <a:off x="6137393" y="4089142"/>
            <a:ext cx="55494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406D1A5A-C10E-433E-9EC5-84B87D45589E}"/>
              </a:ext>
            </a:extLst>
          </p:cNvPr>
          <p:cNvGrpSpPr/>
          <p:nvPr/>
        </p:nvGrpSpPr>
        <p:grpSpPr>
          <a:xfrm>
            <a:off x="6419682" y="4262983"/>
            <a:ext cx="952500" cy="1145272"/>
            <a:chOff x="6230535" y="3364631"/>
            <a:chExt cx="952500" cy="1145272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46CAB00E-8706-4462-B843-2B9DF3479548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90" name="图片 89">
                <a:extLst>
                  <a:ext uri="{FF2B5EF4-FFF2-40B4-BE49-F238E27FC236}">
                    <a16:creationId xmlns:a16="http://schemas.microsoft.com/office/drawing/2014/main" id="{27BF7CED-0FAC-45BC-A54A-70D2FFD30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4C2544E6-F89B-4B5C-8C0E-0F97686D6943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生活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电商</a:t>
                </a:r>
              </a:p>
            </p:txBody>
          </p:sp>
        </p:grp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4E85622E-8FE9-4763-9025-9F9614D96193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9B089713-2BA9-4971-939A-F152FC484269}"/>
              </a:ext>
            </a:extLst>
          </p:cNvPr>
          <p:cNvGrpSpPr/>
          <p:nvPr/>
        </p:nvGrpSpPr>
        <p:grpSpPr>
          <a:xfrm>
            <a:off x="7427350" y="4262983"/>
            <a:ext cx="952500" cy="1145272"/>
            <a:chOff x="6230535" y="3364631"/>
            <a:chExt cx="952500" cy="1145272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D30FD044-A32F-4BE2-9B45-A516EF154474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95" name="图片 94">
                <a:extLst>
                  <a:ext uri="{FF2B5EF4-FFF2-40B4-BE49-F238E27FC236}">
                    <a16:creationId xmlns:a16="http://schemas.microsoft.com/office/drawing/2014/main" id="{22ED2D9B-AF16-4A1B-96F1-50797FFED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3027616A-CCD5-4049-B85F-630DCE34D4A8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生活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缴费</a:t>
                </a:r>
              </a:p>
            </p:txBody>
          </p:sp>
        </p:grp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1D2F75F2-4BEA-4DE4-A3C6-525D44CD37A0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0738091E-A02E-489E-8448-C787CAF5CA15}"/>
              </a:ext>
            </a:extLst>
          </p:cNvPr>
          <p:cNvGrpSpPr/>
          <p:nvPr/>
        </p:nvGrpSpPr>
        <p:grpSpPr>
          <a:xfrm>
            <a:off x="8434796" y="4262983"/>
            <a:ext cx="952500" cy="1145272"/>
            <a:chOff x="6230535" y="3364631"/>
            <a:chExt cx="952500" cy="1145272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FFBDF2CC-38DF-49FD-9D30-9EBFAF557CDB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00" name="图片 99">
                <a:extLst>
                  <a:ext uri="{FF2B5EF4-FFF2-40B4-BE49-F238E27FC236}">
                    <a16:creationId xmlns:a16="http://schemas.microsoft.com/office/drawing/2014/main" id="{C6A903E8-E7B1-4659-A4D2-C818963B7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5CBACC5D-7288-46FD-8540-C7B28FC2EBD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社保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业务</a:t>
                </a:r>
              </a:p>
            </p:txBody>
          </p:sp>
        </p:grp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BD61557E-286B-4CAB-8E5C-7CDC2BC879D8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232DDDDE-F3A8-458E-8460-3D3D955D4C7C}"/>
              </a:ext>
            </a:extLst>
          </p:cNvPr>
          <p:cNvGrpSpPr/>
          <p:nvPr/>
        </p:nvGrpSpPr>
        <p:grpSpPr>
          <a:xfrm>
            <a:off x="9442242" y="4262983"/>
            <a:ext cx="952500" cy="1145272"/>
            <a:chOff x="6230535" y="3364631"/>
            <a:chExt cx="952500" cy="1145272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7A7A39BE-4466-47DC-B316-761DED9C658D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05" name="图片 104">
                <a:extLst>
                  <a:ext uri="{FF2B5EF4-FFF2-40B4-BE49-F238E27FC236}">
                    <a16:creationId xmlns:a16="http://schemas.microsoft.com/office/drawing/2014/main" id="{94F5D602-28B9-46E2-820A-EDA7653EF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3E16360D-6608-4B6E-8BF2-FCE57DA6340E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公积金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业务</a:t>
                </a:r>
              </a:p>
            </p:txBody>
          </p:sp>
        </p:grp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BC895400-77C6-44E7-9E5D-5FB5D02CE29D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77566B11-8D37-4197-A8B6-CF537F5166F7}"/>
              </a:ext>
            </a:extLst>
          </p:cNvPr>
          <p:cNvGrpSpPr/>
          <p:nvPr/>
        </p:nvGrpSpPr>
        <p:grpSpPr>
          <a:xfrm>
            <a:off x="10449688" y="4262983"/>
            <a:ext cx="952500" cy="1145272"/>
            <a:chOff x="6230535" y="3364631"/>
            <a:chExt cx="952500" cy="1145272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CBF5D7B8-4547-4653-BC34-A5686674507C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10" name="图片 109">
                <a:extLst>
                  <a:ext uri="{FF2B5EF4-FFF2-40B4-BE49-F238E27FC236}">
                    <a16:creationId xmlns:a16="http://schemas.microsoft.com/office/drawing/2014/main" id="{E263149B-B79F-470D-B04C-809A9B274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72851861-0B00-4434-8386-0A3044B66571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违章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处理</a:t>
                </a:r>
              </a:p>
            </p:txBody>
          </p:sp>
        </p:grp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42403813-95B0-4C91-A1DF-CD52C7B767A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114" name="文本框 113">
            <a:extLst>
              <a:ext uri="{FF2B5EF4-FFF2-40B4-BE49-F238E27FC236}">
                <a16:creationId xmlns:a16="http://schemas.microsoft.com/office/drawing/2014/main" id="{AA8A8435-4366-4238-A6BD-B2A267C41518}"/>
              </a:ext>
            </a:extLst>
          </p:cNvPr>
          <p:cNvSpPr txBox="1"/>
          <p:nvPr/>
        </p:nvSpPr>
        <p:spPr>
          <a:xfrm>
            <a:off x="7707075" y="5888651"/>
            <a:ext cx="2473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一系列成体系的功能</a:t>
            </a:r>
            <a:endParaRPr lang="en-US" altLang="zh-CN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小应用</a:t>
            </a:r>
            <a:endParaRPr lang="en-US" altLang="zh-CN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7181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hape">
            <a:extLst>
              <a:ext uri="{FF2B5EF4-FFF2-40B4-BE49-F238E27FC236}">
                <a16:creationId xmlns:a16="http://schemas.microsoft.com/office/drawing/2014/main" id="{A857EDF7-D948-435F-A23D-AFA49914E0BA}"/>
              </a:ext>
            </a:extLst>
          </p:cNvPr>
          <p:cNvSpPr/>
          <p:nvPr/>
        </p:nvSpPr>
        <p:spPr>
          <a:xfrm>
            <a:off x="1293201" y="1182909"/>
            <a:ext cx="2121865" cy="4210357"/>
          </a:xfrm>
          <a:custGeom>
            <a:avLst/>
            <a:gdLst>
              <a:gd name="connsiteX0" fmla="*/ 1404156 w 2808312"/>
              <a:gd name="connsiteY0" fmla="*/ 4748597 h 5078692"/>
              <a:gd name="connsiteX1" fmla="*/ 1260140 w 2808312"/>
              <a:gd name="connsiteY1" fmla="*/ 4892613 h 5078692"/>
              <a:gd name="connsiteX2" fmla="*/ 1404156 w 2808312"/>
              <a:gd name="connsiteY2" fmla="*/ 5036629 h 5078692"/>
              <a:gd name="connsiteX3" fmla="*/ 1548172 w 2808312"/>
              <a:gd name="connsiteY3" fmla="*/ 4892613 h 5078692"/>
              <a:gd name="connsiteX4" fmla="*/ 1404156 w 2808312"/>
              <a:gd name="connsiteY4" fmla="*/ 4748597 h 5078692"/>
              <a:gd name="connsiteX5" fmla="*/ 54156 w 2808312"/>
              <a:gd name="connsiteY5" fmla="*/ 372159 h 5078692"/>
              <a:gd name="connsiteX6" fmla="*/ 54156 w 2808312"/>
              <a:gd name="connsiteY6" fmla="*/ 4706534 h 5078692"/>
              <a:gd name="connsiteX7" fmla="*/ 2754156 w 2808312"/>
              <a:gd name="connsiteY7" fmla="*/ 4706534 h 5078692"/>
              <a:gd name="connsiteX8" fmla="*/ 2754156 w 2808312"/>
              <a:gd name="connsiteY8" fmla="*/ 372159 h 5078692"/>
              <a:gd name="connsiteX9" fmla="*/ 1158156 w 2808312"/>
              <a:gd name="connsiteY9" fmla="*/ 168079 h 5078692"/>
              <a:gd name="connsiteX10" fmla="*/ 1152156 w 2808312"/>
              <a:gd name="connsiteY10" fmla="*/ 174079 h 5078692"/>
              <a:gd name="connsiteX11" fmla="*/ 1152156 w 2808312"/>
              <a:gd name="connsiteY11" fmla="*/ 198079 h 5078692"/>
              <a:gd name="connsiteX12" fmla="*/ 1158156 w 2808312"/>
              <a:gd name="connsiteY12" fmla="*/ 204079 h 5078692"/>
              <a:gd name="connsiteX13" fmla="*/ 1650156 w 2808312"/>
              <a:gd name="connsiteY13" fmla="*/ 204079 h 5078692"/>
              <a:gd name="connsiteX14" fmla="*/ 1656156 w 2808312"/>
              <a:gd name="connsiteY14" fmla="*/ 198079 h 5078692"/>
              <a:gd name="connsiteX15" fmla="*/ 1656156 w 2808312"/>
              <a:gd name="connsiteY15" fmla="*/ 174079 h 5078692"/>
              <a:gd name="connsiteX16" fmla="*/ 1650156 w 2808312"/>
              <a:gd name="connsiteY16" fmla="*/ 168079 h 5078692"/>
              <a:gd name="connsiteX17" fmla="*/ 319782 w 2808312"/>
              <a:gd name="connsiteY17" fmla="*/ 0 h 5078692"/>
              <a:gd name="connsiteX18" fmla="*/ 2488530 w 2808312"/>
              <a:gd name="connsiteY18" fmla="*/ 0 h 5078692"/>
              <a:gd name="connsiteX19" fmla="*/ 2808312 w 2808312"/>
              <a:gd name="connsiteY19" fmla="*/ 319782 h 5078692"/>
              <a:gd name="connsiteX20" fmla="*/ 2808312 w 2808312"/>
              <a:gd name="connsiteY20" fmla="*/ 4758910 h 5078692"/>
              <a:gd name="connsiteX21" fmla="*/ 2488530 w 2808312"/>
              <a:gd name="connsiteY21" fmla="*/ 5078692 h 5078692"/>
              <a:gd name="connsiteX22" fmla="*/ 319782 w 2808312"/>
              <a:gd name="connsiteY22" fmla="*/ 5078692 h 5078692"/>
              <a:gd name="connsiteX23" fmla="*/ 0 w 2808312"/>
              <a:gd name="connsiteY23" fmla="*/ 4758910 h 5078692"/>
              <a:gd name="connsiteX24" fmla="*/ 0 w 2808312"/>
              <a:gd name="connsiteY24" fmla="*/ 319782 h 5078692"/>
              <a:gd name="connsiteX25" fmla="*/ 319782 w 2808312"/>
              <a:gd name="connsiteY25" fmla="*/ 0 h 507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5A5379-11D1-4953-8D9F-F6AA672F2EF0}"/>
              </a:ext>
            </a:extLst>
          </p:cNvPr>
          <p:cNvSpPr txBox="1"/>
          <p:nvPr/>
        </p:nvSpPr>
        <p:spPr>
          <a:xfrm>
            <a:off x="3248319" y="287867"/>
            <a:ext cx="5695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工具 </a:t>
            </a:r>
            <a:r>
              <a:rPr lang="en-US" altLang="zh-CN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+ 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内容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C2265B-B6EA-47DE-9F52-B5DDFF1DE9F3}"/>
              </a:ext>
            </a:extLst>
          </p:cNvPr>
          <p:cNvSpPr/>
          <p:nvPr/>
        </p:nvSpPr>
        <p:spPr>
          <a:xfrm>
            <a:off x="1380067" y="1540933"/>
            <a:ext cx="1947333" cy="3471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6624CED-FB6D-4603-91FB-AEE464908740}"/>
              </a:ext>
            </a:extLst>
          </p:cNvPr>
          <p:cNvCxnSpPr/>
          <p:nvPr/>
        </p:nvCxnSpPr>
        <p:spPr>
          <a:xfrm>
            <a:off x="1380067" y="2119489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DA13E29-9876-48F3-8FEB-5CCE0476E54E}"/>
              </a:ext>
            </a:extLst>
          </p:cNvPr>
          <p:cNvCxnSpPr/>
          <p:nvPr/>
        </p:nvCxnSpPr>
        <p:spPr>
          <a:xfrm>
            <a:off x="1380067" y="2698045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2439CC5-91F1-4F82-8144-F9C9B21CF182}"/>
              </a:ext>
            </a:extLst>
          </p:cNvPr>
          <p:cNvCxnSpPr/>
          <p:nvPr/>
        </p:nvCxnSpPr>
        <p:spPr>
          <a:xfrm>
            <a:off x="1380067" y="3276601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B08ABA4-B50E-4261-8D2E-23D1D09738C3}"/>
              </a:ext>
            </a:extLst>
          </p:cNvPr>
          <p:cNvCxnSpPr/>
          <p:nvPr/>
        </p:nvCxnSpPr>
        <p:spPr>
          <a:xfrm>
            <a:off x="1380067" y="3855157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8E203BC-4583-4EE0-9A70-FD64A960D883}"/>
              </a:ext>
            </a:extLst>
          </p:cNvPr>
          <p:cNvCxnSpPr/>
          <p:nvPr/>
        </p:nvCxnSpPr>
        <p:spPr>
          <a:xfrm>
            <a:off x="1380067" y="4433713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287C423-F271-4298-A99D-9E4689FCCF40}"/>
              </a:ext>
            </a:extLst>
          </p:cNvPr>
          <p:cNvCxnSpPr>
            <a:cxnSpLocks/>
          </p:cNvCxnSpPr>
          <p:nvPr/>
        </p:nvCxnSpPr>
        <p:spPr>
          <a:xfrm>
            <a:off x="2031041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E986310-505D-4B28-9E39-4B8BE963D5FF}"/>
              </a:ext>
            </a:extLst>
          </p:cNvPr>
          <p:cNvCxnSpPr>
            <a:cxnSpLocks/>
          </p:cNvCxnSpPr>
          <p:nvPr/>
        </p:nvCxnSpPr>
        <p:spPr>
          <a:xfrm>
            <a:off x="2673548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47FFF78-3226-4498-A1E0-E8CF2A876869}"/>
              </a:ext>
            </a:extLst>
          </p:cNvPr>
          <p:cNvCxnSpPr>
            <a:cxnSpLocks/>
          </p:cNvCxnSpPr>
          <p:nvPr/>
        </p:nvCxnSpPr>
        <p:spPr>
          <a:xfrm>
            <a:off x="1388534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B56BDF2-0891-4160-B6D9-CEA1AF852550}"/>
              </a:ext>
            </a:extLst>
          </p:cNvPr>
          <p:cNvCxnSpPr>
            <a:cxnSpLocks/>
          </p:cNvCxnSpPr>
          <p:nvPr/>
        </p:nvCxnSpPr>
        <p:spPr>
          <a:xfrm>
            <a:off x="3316055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F9EB2DE-B9D4-47D0-854B-0D7C4DD856F9}"/>
              </a:ext>
            </a:extLst>
          </p:cNvPr>
          <p:cNvCxnSpPr/>
          <p:nvPr/>
        </p:nvCxnSpPr>
        <p:spPr>
          <a:xfrm>
            <a:off x="1368722" y="1540933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C8FDA71-F1DE-4A5B-A7E0-1BFB30253828}"/>
              </a:ext>
            </a:extLst>
          </p:cNvPr>
          <p:cNvCxnSpPr/>
          <p:nvPr/>
        </p:nvCxnSpPr>
        <p:spPr>
          <a:xfrm>
            <a:off x="1380067" y="5012267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D805FC2-62C1-486D-BE10-C164EDD7132A}"/>
              </a:ext>
            </a:extLst>
          </p:cNvPr>
          <p:cNvSpPr txBox="1"/>
          <p:nvPr/>
        </p:nvSpPr>
        <p:spPr>
          <a:xfrm>
            <a:off x="1281455" y="5894232"/>
            <a:ext cx="2121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一套手机端的</a:t>
            </a:r>
            <a:r>
              <a:rPr lang="en-US" altLang="zh-CN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APP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功能框架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D971FEF-6707-4D86-8405-25DF6A5BAFB9}"/>
              </a:ext>
            </a:extLst>
          </p:cNvPr>
          <p:cNvSpPr/>
          <p:nvPr/>
        </p:nvSpPr>
        <p:spPr>
          <a:xfrm>
            <a:off x="5912614" y="979248"/>
            <a:ext cx="6062133" cy="4602847"/>
          </a:xfrm>
          <a:prstGeom prst="roundRect">
            <a:avLst>
              <a:gd name="adj" fmla="val 217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8E98D0A-6254-4758-AE40-6B94AAA90D5E}"/>
              </a:ext>
            </a:extLst>
          </p:cNvPr>
          <p:cNvCxnSpPr>
            <a:cxnSpLocks/>
          </p:cNvCxnSpPr>
          <p:nvPr/>
        </p:nvCxnSpPr>
        <p:spPr>
          <a:xfrm>
            <a:off x="6137393" y="2556675"/>
            <a:ext cx="5464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0969F42-9A05-48C4-B404-75B762D5F274}"/>
              </a:ext>
            </a:extLst>
          </p:cNvPr>
          <p:cNvGrpSpPr/>
          <p:nvPr/>
        </p:nvGrpSpPr>
        <p:grpSpPr>
          <a:xfrm>
            <a:off x="6419682" y="1172729"/>
            <a:ext cx="952500" cy="1145272"/>
            <a:chOff x="6230535" y="3364631"/>
            <a:chExt cx="952500" cy="1145272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71A4FB2-19BC-4FE7-B339-FA67B2FDA121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1C18CB51-91E5-4EA2-8822-9534BC711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451EC85-6F31-456F-9A7E-556643F6E13A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充值</a:t>
                </a:r>
              </a:p>
            </p:txBody>
          </p:sp>
        </p:grp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7F561DDC-AF04-4A76-B303-3DB3C61EA8F6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DBE50D8-63F5-4901-B8B6-7EA2FABDF4EE}"/>
              </a:ext>
            </a:extLst>
          </p:cNvPr>
          <p:cNvGrpSpPr/>
          <p:nvPr/>
        </p:nvGrpSpPr>
        <p:grpSpPr>
          <a:xfrm>
            <a:off x="8434796" y="1172729"/>
            <a:ext cx="952500" cy="1145272"/>
            <a:chOff x="6230535" y="3364631"/>
            <a:chExt cx="952500" cy="114527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FA42337E-5A9E-45C4-BE5A-A3CDB16CAC5B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8E34B07F-DEFE-4912-B553-F5E8D2F5D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7476BEF-6F78-48EC-9C3E-B984664B055D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二维码乘车</a:t>
                </a:r>
              </a:p>
            </p:txBody>
          </p:sp>
        </p:grp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2883A5E1-BC7B-4A2A-AA05-307E1C8C7975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C1F9D60-848B-4F66-83A6-ED144AB9B72F}"/>
              </a:ext>
            </a:extLst>
          </p:cNvPr>
          <p:cNvGrpSpPr/>
          <p:nvPr/>
        </p:nvGrpSpPr>
        <p:grpSpPr>
          <a:xfrm>
            <a:off x="9442242" y="1172729"/>
            <a:ext cx="952500" cy="1145272"/>
            <a:chOff x="6230535" y="3364631"/>
            <a:chExt cx="952500" cy="1145272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2BEBB6A-AEBF-45E4-B153-4B8C32F264C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E55DA33D-E12B-4987-B500-06235C149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5C67E68-11CA-4476-8246-DB0DD51B41C2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消费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记录</a:t>
                </a:r>
              </a:p>
            </p:txBody>
          </p:sp>
        </p:grp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6DD9E164-A291-4772-B267-2BAB4250D9D1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820ABD8-5E10-4FDC-94A0-C6077581FEDB}"/>
              </a:ext>
            </a:extLst>
          </p:cNvPr>
          <p:cNvGrpSpPr/>
          <p:nvPr/>
        </p:nvGrpSpPr>
        <p:grpSpPr>
          <a:xfrm>
            <a:off x="7427350" y="1172729"/>
            <a:ext cx="952500" cy="1145272"/>
            <a:chOff x="6230535" y="3364631"/>
            <a:chExt cx="952500" cy="1145272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826D3E6C-B762-4589-A0B6-FF92F6055F7E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5C245DB5-A2AB-4DCE-BE82-9DA14F7D7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F47AEEFF-C373-4F97-B986-598784A478CC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退款</a:t>
                </a:r>
              </a:p>
            </p:txBody>
          </p:sp>
        </p:grp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16EBA711-6302-4E13-B7E1-0D72715A9102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CCC215-5D07-43B0-AD49-D0C77D466E51}"/>
              </a:ext>
            </a:extLst>
          </p:cNvPr>
          <p:cNvGrpSpPr/>
          <p:nvPr/>
        </p:nvGrpSpPr>
        <p:grpSpPr>
          <a:xfrm>
            <a:off x="10449688" y="1172729"/>
            <a:ext cx="952500" cy="1145272"/>
            <a:chOff x="6230535" y="3364631"/>
            <a:chExt cx="952500" cy="1145272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ACBF9F7-FF94-42CB-99A0-29C5CA65772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A0347DA9-7212-426D-AD17-67ED6EF1E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44C25A5-E3F0-4B3E-A00C-775A74F6D0AD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人脸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认证</a:t>
                </a:r>
              </a:p>
            </p:txBody>
          </p:sp>
        </p:grp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A2256699-7229-422F-A58D-33384D989064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63BDE8C-92F3-4B03-82C2-5ED938E30C58}"/>
              </a:ext>
            </a:extLst>
          </p:cNvPr>
          <p:cNvGrpSpPr/>
          <p:nvPr/>
        </p:nvGrpSpPr>
        <p:grpSpPr>
          <a:xfrm>
            <a:off x="6419682" y="2739647"/>
            <a:ext cx="952500" cy="1145272"/>
            <a:chOff x="6230535" y="3364631"/>
            <a:chExt cx="952500" cy="1145272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48E7E478-28FD-4A8B-BE5A-20F00A690CB1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7329DF7A-AD41-4C2B-8359-4325A900E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B37A8B7C-3788-4974-A27A-EDD2B46FD7B0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理财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购买</a:t>
                </a:r>
              </a:p>
            </p:txBody>
          </p:sp>
        </p:grp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FDFFAA4F-9310-4391-833C-3BF5A62C4D4E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F467ED2-5985-493A-8D11-75C6A14AD679}"/>
              </a:ext>
            </a:extLst>
          </p:cNvPr>
          <p:cNvGrpSpPr/>
          <p:nvPr/>
        </p:nvGrpSpPr>
        <p:grpSpPr>
          <a:xfrm>
            <a:off x="8434796" y="2739647"/>
            <a:ext cx="952500" cy="1145272"/>
            <a:chOff x="6230535" y="3364631"/>
            <a:chExt cx="952500" cy="1145272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F961D745-BBAA-4AA6-8B74-F806F44A2CA0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EF5FB74E-19F5-44DB-B437-5ACA74115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D6B1C56B-7032-4546-BCED-3915FD0C33D4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租房</a:t>
                </a:r>
              </a:p>
            </p:txBody>
          </p:sp>
        </p:grp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FD0F0D86-9390-405B-BD8A-8276155E509D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D3D1FEE-2F1A-4D30-B694-052545CD35BF}"/>
              </a:ext>
            </a:extLst>
          </p:cNvPr>
          <p:cNvGrpSpPr/>
          <p:nvPr/>
        </p:nvGrpSpPr>
        <p:grpSpPr>
          <a:xfrm>
            <a:off x="9442242" y="2739647"/>
            <a:ext cx="952500" cy="1145272"/>
            <a:chOff x="6230535" y="3364631"/>
            <a:chExt cx="952500" cy="1145272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8267EC3F-42B3-4408-93BA-ABCAD5C29D53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74" name="图片 73">
                <a:extLst>
                  <a:ext uri="{FF2B5EF4-FFF2-40B4-BE49-F238E27FC236}">
                    <a16:creationId xmlns:a16="http://schemas.microsoft.com/office/drawing/2014/main" id="{DA8F207E-D6A3-4F75-A4D5-E6565AB7A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38BD335D-1E81-46B1-8C54-5AAFBA495D7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二手车评估</a:t>
                </a:r>
              </a:p>
            </p:txBody>
          </p:sp>
        </p:grp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9284ED66-6DFA-4F0E-A379-E4FF09B1009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B9F43954-ADF8-4CAB-91F3-04B00029167F}"/>
              </a:ext>
            </a:extLst>
          </p:cNvPr>
          <p:cNvGrpSpPr/>
          <p:nvPr/>
        </p:nvGrpSpPr>
        <p:grpSpPr>
          <a:xfrm>
            <a:off x="7427350" y="2739647"/>
            <a:ext cx="952500" cy="1145272"/>
            <a:chOff x="6230535" y="3364631"/>
            <a:chExt cx="952500" cy="1145272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2693EFFD-0F86-4064-85FE-DCE9219285E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79" name="图片 78">
                <a:extLst>
                  <a:ext uri="{FF2B5EF4-FFF2-40B4-BE49-F238E27FC236}">
                    <a16:creationId xmlns:a16="http://schemas.microsoft.com/office/drawing/2014/main" id="{F8F93706-35B4-4AED-9E3E-628D79D71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7C389A3-05E0-42D5-94F2-F3A4B8064CD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意外险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购买</a:t>
                </a:r>
              </a:p>
            </p:txBody>
          </p:sp>
        </p:grp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93AF163-61A0-41B3-AE88-597267781D8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32D597DF-428B-4BC1-96E1-574ED5BD5B8E}"/>
              </a:ext>
            </a:extLst>
          </p:cNvPr>
          <p:cNvGrpSpPr/>
          <p:nvPr/>
        </p:nvGrpSpPr>
        <p:grpSpPr>
          <a:xfrm>
            <a:off x="10449688" y="2739647"/>
            <a:ext cx="952500" cy="1145272"/>
            <a:chOff x="6230535" y="3364631"/>
            <a:chExt cx="952500" cy="1145272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8A1B82A1-08B5-4510-A0BF-B37FF5613BDD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84" name="图片 83">
                <a:extLst>
                  <a:ext uri="{FF2B5EF4-FFF2-40B4-BE49-F238E27FC236}">
                    <a16:creationId xmlns:a16="http://schemas.microsoft.com/office/drawing/2014/main" id="{B806A104-03F4-472B-A857-8D844BD48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5491F3DA-AFF1-4CEA-8D02-A78352C15831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在线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问诊</a:t>
                </a:r>
              </a:p>
            </p:txBody>
          </p:sp>
        </p:grp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5660138E-5550-4AEA-8DD9-E3EB73FFEFAC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6EE39FEE-7528-421C-8FAE-916F44AF786A}"/>
              </a:ext>
            </a:extLst>
          </p:cNvPr>
          <p:cNvCxnSpPr>
            <a:cxnSpLocks/>
          </p:cNvCxnSpPr>
          <p:nvPr/>
        </p:nvCxnSpPr>
        <p:spPr>
          <a:xfrm>
            <a:off x="6137393" y="4089142"/>
            <a:ext cx="55494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406D1A5A-C10E-433E-9EC5-84B87D45589E}"/>
              </a:ext>
            </a:extLst>
          </p:cNvPr>
          <p:cNvGrpSpPr/>
          <p:nvPr/>
        </p:nvGrpSpPr>
        <p:grpSpPr>
          <a:xfrm>
            <a:off x="6419682" y="4262983"/>
            <a:ext cx="952500" cy="1145272"/>
            <a:chOff x="6230535" y="3364631"/>
            <a:chExt cx="952500" cy="1145272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46CAB00E-8706-4462-B843-2B9DF3479548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90" name="图片 89">
                <a:extLst>
                  <a:ext uri="{FF2B5EF4-FFF2-40B4-BE49-F238E27FC236}">
                    <a16:creationId xmlns:a16="http://schemas.microsoft.com/office/drawing/2014/main" id="{27BF7CED-0FAC-45BC-A54A-70D2FFD30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4C2544E6-F89B-4B5C-8C0E-0F97686D6943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生活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电商</a:t>
                </a:r>
              </a:p>
            </p:txBody>
          </p:sp>
        </p:grp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4E85622E-8FE9-4763-9025-9F9614D96193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9B089713-2BA9-4971-939A-F152FC484269}"/>
              </a:ext>
            </a:extLst>
          </p:cNvPr>
          <p:cNvGrpSpPr/>
          <p:nvPr/>
        </p:nvGrpSpPr>
        <p:grpSpPr>
          <a:xfrm>
            <a:off x="7427350" y="4262983"/>
            <a:ext cx="952500" cy="1145272"/>
            <a:chOff x="6230535" y="3364631"/>
            <a:chExt cx="952500" cy="1145272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D30FD044-A32F-4BE2-9B45-A516EF154474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95" name="图片 94">
                <a:extLst>
                  <a:ext uri="{FF2B5EF4-FFF2-40B4-BE49-F238E27FC236}">
                    <a16:creationId xmlns:a16="http://schemas.microsoft.com/office/drawing/2014/main" id="{22ED2D9B-AF16-4A1B-96F1-50797FFED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3027616A-CCD5-4049-B85F-630DCE34D4A8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生活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缴费</a:t>
                </a:r>
              </a:p>
            </p:txBody>
          </p:sp>
        </p:grp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1D2F75F2-4BEA-4DE4-A3C6-525D44CD37A0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0738091E-A02E-489E-8448-C787CAF5CA15}"/>
              </a:ext>
            </a:extLst>
          </p:cNvPr>
          <p:cNvGrpSpPr/>
          <p:nvPr/>
        </p:nvGrpSpPr>
        <p:grpSpPr>
          <a:xfrm>
            <a:off x="8434796" y="4262983"/>
            <a:ext cx="952500" cy="1145272"/>
            <a:chOff x="6230535" y="3364631"/>
            <a:chExt cx="952500" cy="1145272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FFBDF2CC-38DF-49FD-9D30-9EBFAF557CDB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00" name="图片 99">
                <a:extLst>
                  <a:ext uri="{FF2B5EF4-FFF2-40B4-BE49-F238E27FC236}">
                    <a16:creationId xmlns:a16="http://schemas.microsoft.com/office/drawing/2014/main" id="{C6A903E8-E7B1-4659-A4D2-C818963B7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5CBACC5D-7288-46FD-8540-C7B28FC2EBD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社保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业务</a:t>
                </a:r>
              </a:p>
            </p:txBody>
          </p:sp>
        </p:grp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BD61557E-286B-4CAB-8E5C-7CDC2BC879D8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232DDDDE-F3A8-458E-8460-3D3D955D4C7C}"/>
              </a:ext>
            </a:extLst>
          </p:cNvPr>
          <p:cNvGrpSpPr/>
          <p:nvPr/>
        </p:nvGrpSpPr>
        <p:grpSpPr>
          <a:xfrm>
            <a:off x="9442242" y="4262983"/>
            <a:ext cx="952500" cy="1145272"/>
            <a:chOff x="6230535" y="3364631"/>
            <a:chExt cx="952500" cy="1145272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7A7A39BE-4466-47DC-B316-761DED9C658D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05" name="图片 104">
                <a:extLst>
                  <a:ext uri="{FF2B5EF4-FFF2-40B4-BE49-F238E27FC236}">
                    <a16:creationId xmlns:a16="http://schemas.microsoft.com/office/drawing/2014/main" id="{94F5D602-28B9-46E2-820A-EDA7653EF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3E16360D-6608-4B6E-8BF2-FCE57DA6340E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公积金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业务</a:t>
                </a:r>
              </a:p>
            </p:txBody>
          </p:sp>
        </p:grp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BC895400-77C6-44E7-9E5D-5FB5D02CE29D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77566B11-8D37-4197-A8B6-CF537F5166F7}"/>
              </a:ext>
            </a:extLst>
          </p:cNvPr>
          <p:cNvGrpSpPr/>
          <p:nvPr/>
        </p:nvGrpSpPr>
        <p:grpSpPr>
          <a:xfrm>
            <a:off x="10449688" y="4262983"/>
            <a:ext cx="952500" cy="1145272"/>
            <a:chOff x="6230535" y="3364631"/>
            <a:chExt cx="952500" cy="1145272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CBF5D7B8-4547-4653-BC34-A5686674507C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10" name="图片 109">
                <a:extLst>
                  <a:ext uri="{FF2B5EF4-FFF2-40B4-BE49-F238E27FC236}">
                    <a16:creationId xmlns:a16="http://schemas.microsoft.com/office/drawing/2014/main" id="{E263149B-B79F-470D-B04C-809A9B274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72851861-0B00-4434-8386-0A3044B66571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违章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处理</a:t>
                </a:r>
              </a:p>
            </p:txBody>
          </p:sp>
        </p:grp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42403813-95B0-4C91-A1DF-CD52C7B767A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114" name="文本框 113">
            <a:extLst>
              <a:ext uri="{FF2B5EF4-FFF2-40B4-BE49-F238E27FC236}">
                <a16:creationId xmlns:a16="http://schemas.microsoft.com/office/drawing/2014/main" id="{AA8A8435-4366-4238-A6BD-B2A267C41518}"/>
              </a:ext>
            </a:extLst>
          </p:cNvPr>
          <p:cNvSpPr txBox="1"/>
          <p:nvPr/>
        </p:nvSpPr>
        <p:spPr>
          <a:xfrm>
            <a:off x="7707075" y="5888651"/>
            <a:ext cx="2473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一系列成体系的功能</a:t>
            </a:r>
            <a:endParaRPr lang="en-US" altLang="zh-CN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小应用</a:t>
            </a:r>
            <a:endParaRPr lang="en-US" altLang="zh-CN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B37114B8-DBBB-49BF-81B0-3CA20FA21A07}"/>
              </a:ext>
            </a:extLst>
          </p:cNvPr>
          <p:cNvSpPr/>
          <p:nvPr/>
        </p:nvSpPr>
        <p:spPr>
          <a:xfrm>
            <a:off x="6802373" y="2124590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E1B8CB7D-9758-44B5-A2B1-66F130D22ACB}"/>
              </a:ext>
            </a:extLst>
          </p:cNvPr>
          <p:cNvSpPr/>
          <p:nvPr/>
        </p:nvSpPr>
        <p:spPr>
          <a:xfrm>
            <a:off x="8814660" y="2124590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201CCAC6-E004-48D8-B5E9-5AF8CCB4A959}"/>
              </a:ext>
            </a:extLst>
          </p:cNvPr>
          <p:cNvSpPr/>
          <p:nvPr/>
        </p:nvSpPr>
        <p:spPr>
          <a:xfrm>
            <a:off x="7809808" y="3692147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C8870B31-7E34-4EF9-A991-39B9E9B5E4C5}"/>
              </a:ext>
            </a:extLst>
          </p:cNvPr>
          <p:cNvSpPr/>
          <p:nvPr/>
        </p:nvSpPr>
        <p:spPr>
          <a:xfrm>
            <a:off x="7809808" y="5215483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66C528F-5BA4-4CA0-BE1A-70440F6FE00B}"/>
              </a:ext>
            </a:extLst>
          </p:cNvPr>
          <p:cNvSpPr txBox="1"/>
          <p:nvPr/>
        </p:nvSpPr>
        <p:spPr>
          <a:xfrm>
            <a:off x="1475401" y="1710440"/>
            <a:ext cx="4568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充值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5D8F471-C661-4E74-B9EA-5F8CFF836BD0}"/>
              </a:ext>
            </a:extLst>
          </p:cNvPr>
          <p:cNvSpPr txBox="1"/>
          <p:nvPr/>
        </p:nvSpPr>
        <p:spPr>
          <a:xfrm>
            <a:off x="2033782" y="1632219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二维码乘车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DE757C0D-54D6-4D01-B481-BA604B1ED3B3}"/>
              </a:ext>
            </a:extLst>
          </p:cNvPr>
          <p:cNvSpPr txBox="1"/>
          <p:nvPr/>
        </p:nvSpPr>
        <p:spPr>
          <a:xfrm>
            <a:off x="2667027" y="1632219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意外险购买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4D9E02F0-DB1C-470B-A06F-C934265F911B}"/>
              </a:ext>
            </a:extLst>
          </p:cNvPr>
          <p:cNvSpPr txBox="1"/>
          <p:nvPr/>
        </p:nvSpPr>
        <p:spPr>
          <a:xfrm>
            <a:off x="1388534" y="2204958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生活</a:t>
            </a:r>
            <a:endParaRPr lang="en-US" altLang="zh-CN" sz="1050" dirty="0"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缴费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D546FE2-F058-40A2-A547-F6C31A771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459" y="6858000"/>
            <a:ext cx="760891" cy="82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9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0.00429 -0.681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3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29 -0.68148 L 0.16081 -0.6902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55" y="-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81 -0.69027 L 0.07813 -0.4553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1" y="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13 -0.45532 L 0.07813 -0.2337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13 -0.23379 L 0.07839 0.0032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5" grpId="0" animBg="1"/>
      <p:bldP spid="116" grpId="0" animBg="1"/>
      <p:bldP spid="17" grpId="0"/>
      <p:bldP spid="117" grpId="0"/>
      <p:bldP spid="118" grpId="0"/>
      <p:bldP spid="1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hape">
            <a:extLst>
              <a:ext uri="{FF2B5EF4-FFF2-40B4-BE49-F238E27FC236}">
                <a16:creationId xmlns:a16="http://schemas.microsoft.com/office/drawing/2014/main" id="{A857EDF7-D948-435F-A23D-AFA49914E0BA}"/>
              </a:ext>
            </a:extLst>
          </p:cNvPr>
          <p:cNvSpPr/>
          <p:nvPr/>
        </p:nvSpPr>
        <p:spPr>
          <a:xfrm>
            <a:off x="1293201" y="1182909"/>
            <a:ext cx="2121865" cy="4210357"/>
          </a:xfrm>
          <a:custGeom>
            <a:avLst/>
            <a:gdLst>
              <a:gd name="connsiteX0" fmla="*/ 1404156 w 2808312"/>
              <a:gd name="connsiteY0" fmla="*/ 4748597 h 5078692"/>
              <a:gd name="connsiteX1" fmla="*/ 1260140 w 2808312"/>
              <a:gd name="connsiteY1" fmla="*/ 4892613 h 5078692"/>
              <a:gd name="connsiteX2" fmla="*/ 1404156 w 2808312"/>
              <a:gd name="connsiteY2" fmla="*/ 5036629 h 5078692"/>
              <a:gd name="connsiteX3" fmla="*/ 1548172 w 2808312"/>
              <a:gd name="connsiteY3" fmla="*/ 4892613 h 5078692"/>
              <a:gd name="connsiteX4" fmla="*/ 1404156 w 2808312"/>
              <a:gd name="connsiteY4" fmla="*/ 4748597 h 5078692"/>
              <a:gd name="connsiteX5" fmla="*/ 54156 w 2808312"/>
              <a:gd name="connsiteY5" fmla="*/ 372159 h 5078692"/>
              <a:gd name="connsiteX6" fmla="*/ 54156 w 2808312"/>
              <a:gd name="connsiteY6" fmla="*/ 4706534 h 5078692"/>
              <a:gd name="connsiteX7" fmla="*/ 2754156 w 2808312"/>
              <a:gd name="connsiteY7" fmla="*/ 4706534 h 5078692"/>
              <a:gd name="connsiteX8" fmla="*/ 2754156 w 2808312"/>
              <a:gd name="connsiteY8" fmla="*/ 372159 h 5078692"/>
              <a:gd name="connsiteX9" fmla="*/ 1158156 w 2808312"/>
              <a:gd name="connsiteY9" fmla="*/ 168079 h 5078692"/>
              <a:gd name="connsiteX10" fmla="*/ 1152156 w 2808312"/>
              <a:gd name="connsiteY10" fmla="*/ 174079 h 5078692"/>
              <a:gd name="connsiteX11" fmla="*/ 1152156 w 2808312"/>
              <a:gd name="connsiteY11" fmla="*/ 198079 h 5078692"/>
              <a:gd name="connsiteX12" fmla="*/ 1158156 w 2808312"/>
              <a:gd name="connsiteY12" fmla="*/ 204079 h 5078692"/>
              <a:gd name="connsiteX13" fmla="*/ 1650156 w 2808312"/>
              <a:gd name="connsiteY13" fmla="*/ 204079 h 5078692"/>
              <a:gd name="connsiteX14" fmla="*/ 1656156 w 2808312"/>
              <a:gd name="connsiteY14" fmla="*/ 198079 h 5078692"/>
              <a:gd name="connsiteX15" fmla="*/ 1656156 w 2808312"/>
              <a:gd name="connsiteY15" fmla="*/ 174079 h 5078692"/>
              <a:gd name="connsiteX16" fmla="*/ 1650156 w 2808312"/>
              <a:gd name="connsiteY16" fmla="*/ 168079 h 5078692"/>
              <a:gd name="connsiteX17" fmla="*/ 319782 w 2808312"/>
              <a:gd name="connsiteY17" fmla="*/ 0 h 5078692"/>
              <a:gd name="connsiteX18" fmla="*/ 2488530 w 2808312"/>
              <a:gd name="connsiteY18" fmla="*/ 0 h 5078692"/>
              <a:gd name="connsiteX19" fmla="*/ 2808312 w 2808312"/>
              <a:gd name="connsiteY19" fmla="*/ 319782 h 5078692"/>
              <a:gd name="connsiteX20" fmla="*/ 2808312 w 2808312"/>
              <a:gd name="connsiteY20" fmla="*/ 4758910 h 5078692"/>
              <a:gd name="connsiteX21" fmla="*/ 2488530 w 2808312"/>
              <a:gd name="connsiteY21" fmla="*/ 5078692 h 5078692"/>
              <a:gd name="connsiteX22" fmla="*/ 319782 w 2808312"/>
              <a:gd name="connsiteY22" fmla="*/ 5078692 h 5078692"/>
              <a:gd name="connsiteX23" fmla="*/ 0 w 2808312"/>
              <a:gd name="connsiteY23" fmla="*/ 4758910 h 5078692"/>
              <a:gd name="connsiteX24" fmla="*/ 0 w 2808312"/>
              <a:gd name="connsiteY24" fmla="*/ 319782 h 5078692"/>
              <a:gd name="connsiteX25" fmla="*/ 319782 w 2808312"/>
              <a:gd name="connsiteY25" fmla="*/ 0 h 507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5A5379-11D1-4953-8D9F-F6AA672F2EF0}"/>
              </a:ext>
            </a:extLst>
          </p:cNvPr>
          <p:cNvSpPr txBox="1"/>
          <p:nvPr/>
        </p:nvSpPr>
        <p:spPr>
          <a:xfrm>
            <a:off x="3248319" y="287867"/>
            <a:ext cx="5695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工具 </a:t>
            </a:r>
            <a:r>
              <a:rPr lang="en-US" altLang="zh-CN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+ 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内容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C2265B-B6EA-47DE-9F52-B5DDFF1DE9F3}"/>
              </a:ext>
            </a:extLst>
          </p:cNvPr>
          <p:cNvSpPr/>
          <p:nvPr/>
        </p:nvSpPr>
        <p:spPr>
          <a:xfrm>
            <a:off x="1380067" y="1540933"/>
            <a:ext cx="1947333" cy="3471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6624CED-FB6D-4603-91FB-AEE464908740}"/>
              </a:ext>
            </a:extLst>
          </p:cNvPr>
          <p:cNvCxnSpPr/>
          <p:nvPr/>
        </p:nvCxnSpPr>
        <p:spPr>
          <a:xfrm>
            <a:off x="1380067" y="2119489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DA13E29-9876-48F3-8FEB-5CCE0476E54E}"/>
              </a:ext>
            </a:extLst>
          </p:cNvPr>
          <p:cNvCxnSpPr/>
          <p:nvPr/>
        </p:nvCxnSpPr>
        <p:spPr>
          <a:xfrm>
            <a:off x="1380067" y="2698045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2439CC5-91F1-4F82-8144-F9C9B21CF182}"/>
              </a:ext>
            </a:extLst>
          </p:cNvPr>
          <p:cNvCxnSpPr/>
          <p:nvPr/>
        </p:nvCxnSpPr>
        <p:spPr>
          <a:xfrm>
            <a:off x="1380067" y="3276601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B08ABA4-B50E-4261-8D2E-23D1D09738C3}"/>
              </a:ext>
            </a:extLst>
          </p:cNvPr>
          <p:cNvCxnSpPr/>
          <p:nvPr/>
        </p:nvCxnSpPr>
        <p:spPr>
          <a:xfrm>
            <a:off x="1380067" y="3855157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8E203BC-4583-4EE0-9A70-FD64A960D883}"/>
              </a:ext>
            </a:extLst>
          </p:cNvPr>
          <p:cNvCxnSpPr/>
          <p:nvPr/>
        </p:nvCxnSpPr>
        <p:spPr>
          <a:xfrm>
            <a:off x="1380067" y="4433713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287C423-F271-4298-A99D-9E4689FCCF40}"/>
              </a:ext>
            </a:extLst>
          </p:cNvPr>
          <p:cNvCxnSpPr>
            <a:cxnSpLocks/>
          </p:cNvCxnSpPr>
          <p:nvPr/>
        </p:nvCxnSpPr>
        <p:spPr>
          <a:xfrm>
            <a:off x="2031041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E986310-505D-4B28-9E39-4B8BE963D5FF}"/>
              </a:ext>
            </a:extLst>
          </p:cNvPr>
          <p:cNvCxnSpPr>
            <a:cxnSpLocks/>
          </p:cNvCxnSpPr>
          <p:nvPr/>
        </p:nvCxnSpPr>
        <p:spPr>
          <a:xfrm>
            <a:off x="2673548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47FFF78-3226-4498-A1E0-E8CF2A876869}"/>
              </a:ext>
            </a:extLst>
          </p:cNvPr>
          <p:cNvCxnSpPr>
            <a:cxnSpLocks/>
          </p:cNvCxnSpPr>
          <p:nvPr/>
        </p:nvCxnSpPr>
        <p:spPr>
          <a:xfrm>
            <a:off x="1388534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B56BDF2-0891-4160-B6D9-CEA1AF852550}"/>
              </a:ext>
            </a:extLst>
          </p:cNvPr>
          <p:cNvCxnSpPr>
            <a:cxnSpLocks/>
          </p:cNvCxnSpPr>
          <p:nvPr/>
        </p:nvCxnSpPr>
        <p:spPr>
          <a:xfrm>
            <a:off x="3316055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F9EB2DE-B9D4-47D0-854B-0D7C4DD856F9}"/>
              </a:ext>
            </a:extLst>
          </p:cNvPr>
          <p:cNvCxnSpPr/>
          <p:nvPr/>
        </p:nvCxnSpPr>
        <p:spPr>
          <a:xfrm>
            <a:off x="1368722" y="1540933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C8FDA71-F1DE-4A5B-A7E0-1BFB30253828}"/>
              </a:ext>
            </a:extLst>
          </p:cNvPr>
          <p:cNvCxnSpPr/>
          <p:nvPr/>
        </p:nvCxnSpPr>
        <p:spPr>
          <a:xfrm>
            <a:off x="1380067" y="5012267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D805FC2-62C1-486D-BE10-C164EDD7132A}"/>
              </a:ext>
            </a:extLst>
          </p:cNvPr>
          <p:cNvSpPr txBox="1"/>
          <p:nvPr/>
        </p:nvSpPr>
        <p:spPr>
          <a:xfrm>
            <a:off x="1281455" y="5894232"/>
            <a:ext cx="2121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一套手机端的</a:t>
            </a:r>
            <a:r>
              <a:rPr lang="en-US" altLang="zh-CN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APP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功能框架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D971FEF-6707-4D86-8405-25DF6A5BAFB9}"/>
              </a:ext>
            </a:extLst>
          </p:cNvPr>
          <p:cNvSpPr/>
          <p:nvPr/>
        </p:nvSpPr>
        <p:spPr>
          <a:xfrm>
            <a:off x="5912614" y="979248"/>
            <a:ext cx="6062133" cy="4602847"/>
          </a:xfrm>
          <a:prstGeom prst="roundRect">
            <a:avLst>
              <a:gd name="adj" fmla="val 217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8E98D0A-6254-4758-AE40-6B94AAA90D5E}"/>
              </a:ext>
            </a:extLst>
          </p:cNvPr>
          <p:cNvCxnSpPr>
            <a:cxnSpLocks/>
          </p:cNvCxnSpPr>
          <p:nvPr/>
        </p:nvCxnSpPr>
        <p:spPr>
          <a:xfrm>
            <a:off x="6137393" y="2556675"/>
            <a:ext cx="5464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0969F42-9A05-48C4-B404-75B762D5F274}"/>
              </a:ext>
            </a:extLst>
          </p:cNvPr>
          <p:cNvGrpSpPr/>
          <p:nvPr/>
        </p:nvGrpSpPr>
        <p:grpSpPr>
          <a:xfrm>
            <a:off x="6419682" y="1172729"/>
            <a:ext cx="952500" cy="1145272"/>
            <a:chOff x="6230535" y="3364631"/>
            <a:chExt cx="952500" cy="1145272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71A4FB2-19BC-4FE7-B339-FA67B2FDA121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1C18CB51-91E5-4EA2-8822-9534BC711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451EC85-6F31-456F-9A7E-556643F6E13A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充值</a:t>
                </a:r>
              </a:p>
            </p:txBody>
          </p:sp>
        </p:grp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7F561DDC-AF04-4A76-B303-3DB3C61EA8F6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DBE50D8-63F5-4901-B8B6-7EA2FABDF4EE}"/>
              </a:ext>
            </a:extLst>
          </p:cNvPr>
          <p:cNvGrpSpPr/>
          <p:nvPr/>
        </p:nvGrpSpPr>
        <p:grpSpPr>
          <a:xfrm>
            <a:off x="8434796" y="1172729"/>
            <a:ext cx="952500" cy="1145272"/>
            <a:chOff x="6230535" y="3364631"/>
            <a:chExt cx="952500" cy="1145272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FA42337E-5A9E-45C4-BE5A-A3CDB16CAC5B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8E34B07F-DEFE-4912-B553-F5E8D2F5D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7476BEF-6F78-48EC-9C3E-B984664B055D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二维码乘车</a:t>
                </a:r>
              </a:p>
            </p:txBody>
          </p:sp>
        </p:grp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2883A5E1-BC7B-4A2A-AA05-307E1C8C7975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C1F9D60-848B-4F66-83A6-ED144AB9B72F}"/>
              </a:ext>
            </a:extLst>
          </p:cNvPr>
          <p:cNvGrpSpPr/>
          <p:nvPr/>
        </p:nvGrpSpPr>
        <p:grpSpPr>
          <a:xfrm>
            <a:off x="9442242" y="1172729"/>
            <a:ext cx="952500" cy="1145272"/>
            <a:chOff x="6230535" y="3364631"/>
            <a:chExt cx="952500" cy="1145272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2BEBB6A-AEBF-45E4-B153-4B8C32F264C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E55DA33D-E12B-4987-B500-06235C149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5C67E68-11CA-4476-8246-DB0DD51B41C2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消费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记录</a:t>
                </a:r>
              </a:p>
            </p:txBody>
          </p:sp>
        </p:grp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6DD9E164-A291-4772-B267-2BAB4250D9D1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820ABD8-5E10-4FDC-94A0-C6077581FEDB}"/>
              </a:ext>
            </a:extLst>
          </p:cNvPr>
          <p:cNvGrpSpPr/>
          <p:nvPr/>
        </p:nvGrpSpPr>
        <p:grpSpPr>
          <a:xfrm>
            <a:off x="7427350" y="1172729"/>
            <a:ext cx="952500" cy="1145272"/>
            <a:chOff x="6230535" y="3364631"/>
            <a:chExt cx="952500" cy="1145272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826D3E6C-B762-4589-A0B6-FF92F6055F7E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5C245DB5-A2AB-4DCE-BE82-9DA14F7D7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F47AEEFF-C373-4F97-B986-598784A478CC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退款</a:t>
                </a:r>
              </a:p>
            </p:txBody>
          </p:sp>
        </p:grp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16EBA711-6302-4E13-B7E1-0D72715A9102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CCC215-5D07-43B0-AD49-D0C77D466E51}"/>
              </a:ext>
            </a:extLst>
          </p:cNvPr>
          <p:cNvGrpSpPr/>
          <p:nvPr/>
        </p:nvGrpSpPr>
        <p:grpSpPr>
          <a:xfrm>
            <a:off x="10449688" y="1172729"/>
            <a:ext cx="952500" cy="1145272"/>
            <a:chOff x="6230535" y="3364631"/>
            <a:chExt cx="952500" cy="1145272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ACBF9F7-FF94-42CB-99A0-29C5CA65772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A0347DA9-7212-426D-AD17-67ED6EF1E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44C25A5-E3F0-4B3E-A00C-775A74F6D0AD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人脸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认证</a:t>
                </a:r>
              </a:p>
            </p:txBody>
          </p:sp>
        </p:grp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A2256699-7229-422F-A58D-33384D989064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63BDE8C-92F3-4B03-82C2-5ED938E30C58}"/>
              </a:ext>
            </a:extLst>
          </p:cNvPr>
          <p:cNvGrpSpPr/>
          <p:nvPr/>
        </p:nvGrpSpPr>
        <p:grpSpPr>
          <a:xfrm>
            <a:off x="6419682" y="2739647"/>
            <a:ext cx="952500" cy="1145272"/>
            <a:chOff x="6230535" y="3364631"/>
            <a:chExt cx="952500" cy="1145272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48E7E478-28FD-4A8B-BE5A-20F00A690CB1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7329DF7A-AD41-4C2B-8359-4325A900E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B37A8B7C-3788-4974-A27A-EDD2B46FD7B0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理财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购买</a:t>
                </a:r>
              </a:p>
            </p:txBody>
          </p:sp>
        </p:grp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FDFFAA4F-9310-4391-833C-3BF5A62C4D4E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F467ED2-5985-493A-8D11-75C6A14AD679}"/>
              </a:ext>
            </a:extLst>
          </p:cNvPr>
          <p:cNvGrpSpPr/>
          <p:nvPr/>
        </p:nvGrpSpPr>
        <p:grpSpPr>
          <a:xfrm>
            <a:off x="8434796" y="2739647"/>
            <a:ext cx="952500" cy="1145272"/>
            <a:chOff x="6230535" y="3364631"/>
            <a:chExt cx="952500" cy="1145272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F961D745-BBAA-4AA6-8B74-F806F44A2CA0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EF5FB74E-19F5-44DB-B437-5ACA74115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D6B1C56B-7032-4546-BCED-3915FD0C33D4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租房</a:t>
                </a:r>
              </a:p>
            </p:txBody>
          </p:sp>
        </p:grp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FD0F0D86-9390-405B-BD8A-8276155E509D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D3D1FEE-2F1A-4D30-B694-052545CD35BF}"/>
              </a:ext>
            </a:extLst>
          </p:cNvPr>
          <p:cNvGrpSpPr/>
          <p:nvPr/>
        </p:nvGrpSpPr>
        <p:grpSpPr>
          <a:xfrm>
            <a:off x="9442242" y="2739647"/>
            <a:ext cx="952500" cy="1145272"/>
            <a:chOff x="6230535" y="3364631"/>
            <a:chExt cx="952500" cy="1145272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8267EC3F-42B3-4408-93BA-ABCAD5C29D53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74" name="图片 73">
                <a:extLst>
                  <a:ext uri="{FF2B5EF4-FFF2-40B4-BE49-F238E27FC236}">
                    <a16:creationId xmlns:a16="http://schemas.microsoft.com/office/drawing/2014/main" id="{DA8F207E-D6A3-4F75-A4D5-E6565AB7A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38BD335D-1E81-46B1-8C54-5AAFBA495D7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二手车评估</a:t>
                </a:r>
              </a:p>
            </p:txBody>
          </p:sp>
        </p:grp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9284ED66-6DFA-4F0E-A379-E4FF09B1009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B9F43954-ADF8-4CAB-91F3-04B00029167F}"/>
              </a:ext>
            </a:extLst>
          </p:cNvPr>
          <p:cNvGrpSpPr/>
          <p:nvPr/>
        </p:nvGrpSpPr>
        <p:grpSpPr>
          <a:xfrm>
            <a:off x="7427350" y="2739647"/>
            <a:ext cx="952500" cy="1145272"/>
            <a:chOff x="6230535" y="3364631"/>
            <a:chExt cx="952500" cy="1145272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2693EFFD-0F86-4064-85FE-DCE9219285E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79" name="图片 78">
                <a:extLst>
                  <a:ext uri="{FF2B5EF4-FFF2-40B4-BE49-F238E27FC236}">
                    <a16:creationId xmlns:a16="http://schemas.microsoft.com/office/drawing/2014/main" id="{F8F93706-35B4-4AED-9E3E-628D79D71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7C389A3-05E0-42D5-94F2-F3A4B8064CD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意外险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购买</a:t>
                </a:r>
              </a:p>
            </p:txBody>
          </p:sp>
        </p:grp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93AF163-61A0-41B3-AE88-597267781D8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32D597DF-428B-4BC1-96E1-574ED5BD5B8E}"/>
              </a:ext>
            </a:extLst>
          </p:cNvPr>
          <p:cNvGrpSpPr/>
          <p:nvPr/>
        </p:nvGrpSpPr>
        <p:grpSpPr>
          <a:xfrm>
            <a:off x="10449688" y="2739647"/>
            <a:ext cx="952500" cy="1145272"/>
            <a:chOff x="6230535" y="3364631"/>
            <a:chExt cx="952500" cy="1145272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8A1B82A1-08B5-4510-A0BF-B37FF5613BDD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84" name="图片 83">
                <a:extLst>
                  <a:ext uri="{FF2B5EF4-FFF2-40B4-BE49-F238E27FC236}">
                    <a16:creationId xmlns:a16="http://schemas.microsoft.com/office/drawing/2014/main" id="{B806A104-03F4-472B-A857-8D844BD48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5491F3DA-AFF1-4CEA-8D02-A78352C15831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在线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问诊</a:t>
                </a:r>
              </a:p>
            </p:txBody>
          </p:sp>
        </p:grp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5660138E-5550-4AEA-8DD9-E3EB73FFEFAC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6EE39FEE-7528-421C-8FAE-916F44AF786A}"/>
              </a:ext>
            </a:extLst>
          </p:cNvPr>
          <p:cNvCxnSpPr>
            <a:cxnSpLocks/>
          </p:cNvCxnSpPr>
          <p:nvPr/>
        </p:nvCxnSpPr>
        <p:spPr>
          <a:xfrm>
            <a:off x="6137393" y="4089142"/>
            <a:ext cx="55494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406D1A5A-C10E-433E-9EC5-84B87D45589E}"/>
              </a:ext>
            </a:extLst>
          </p:cNvPr>
          <p:cNvGrpSpPr/>
          <p:nvPr/>
        </p:nvGrpSpPr>
        <p:grpSpPr>
          <a:xfrm>
            <a:off x="6419682" y="4262983"/>
            <a:ext cx="952500" cy="1145272"/>
            <a:chOff x="6230535" y="3364631"/>
            <a:chExt cx="952500" cy="1145272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46CAB00E-8706-4462-B843-2B9DF3479548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90" name="图片 89">
                <a:extLst>
                  <a:ext uri="{FF2B5EF4-FFF2-40B4-BE49-F238E27FC236}">
                    <a16:creationId xmlns:a16="http://schemas.microsoft.com/office/drawing/2014/main" id="{27BF7CED-0FAC-45BC-A54A-70D2FFD30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4C2544E6-F89B-4B5C-8C0E-0F97686D6943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生活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电商</a:t>
                </a:r>
              </a:p>
            </p:txBody>
          </p:sp>
        </p:grp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4E85622E-8FE9-4763-9025-9F9614D96193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9B089713-2BA9-4971-939A-F152FC484269}"/>
              </a:ext>
            </a:extLst>
          </p:cNvPr>
          <p:cNvGrpSpPr/>
          <p:nvPr/>
        </p:nvGrpSpPr>
        <p:grpSpPr>
          <a:xfrm>
            <a:off x="7427350" y="4262983"/>
            <a:ext cx="952500" cy="1145272"/>
            <a:chOff x="6230535" y="3364631"/>
            <a:chExt cx="952500" cy="1145272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D30FD044-A32F-4BE2-9B45-A516EF154474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95" name="图片 94">
                <a:extLst>
                  <a:ext uri="{FF2B5EF4-FFF2-40B4-BE49-F238E27FC236}">
                    <a16:creationId xmlns:a16="http://schemas.microsoft.com/office/drawing/2014/main" id="{22ED2D9B-AF16-4A1B-96F1-50797FFED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3027616A-CCD5-4049-B85F-630DCE34D4A8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生活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缴费</a:t>
                </a:r>
              </a:p>
            </p:txBody>
          </p:sp>
        </p:grp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1D2F75F2-4BEA-4DE4-A3C6-525D44CD37A0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0738091E-A02E-489E-8448-C787CAF5CA15}"/>
              </a:ext>
            </a:extLst>
          </p:cNvPr>
          <p:cNvGrpSpPr/>
          <p:nvPr/>
        </p:nvGrpSpPr>
        <p:grpSpPr>
          <a:xfrm>
            <a:off x="8434796" y="4262983"/>
            <a:ext cx="952500" cy="1145272"/>
            <a:chOff x="6230535" y="3364631"/>
            <a:chExt cx="952500" cy="1145272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FFBDF2CC-38DF-49FD-9D30-9EBFAF557CDB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00" name="图片 99">
                <a:extLst>
                  <a:ext uri="{FF2B5EF4-FFF2-40B4-BE49-F238E27FC236}">
                    <a16:creationId xmlns:a16="http://schemas.microsoft.com/office/drawing/2014/main" id="{C6A903E8-E7B1-4659-A4D2-C818963B7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5CBACC5D-7288-46FD-8540-C7B28FC2EBD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社保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业务</a:t>
                </a:r>
              </a:p>
            </p:txBody>
          </p:sp>
        </p:grp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BD61557E-286B-4CAB-8E5C-7CDC2BC879D8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232DDDDE-F3A8-458E-8460-3D3D955D4C7C}"/>
              </a:ext>
            </a:extLst>
          </p:cNvPr>
          <p:cNvGrpSpPr/>
          <p:nvPr/>
        </p:nvGrpSpPr>
        <p:grpSpPr>
          <a:xfrm>
            <a:off x="9442242" y="4262983"/>
            <a:ext cx="952500" cy="1145272"/>
            <a:chOff x="6230535" y="3364631"/>
            <a:chExt cx="952500" cy="1145272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7A7A39BE-4466-47DC-B316-761DED9C658D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05" name="图片 104">
                <a:extLst>
                  <a:ext uri="{FF2B5EF4-FFF2-40B4-BE49-F238E27FC236}">
                    <a16:creationId xmlns:a16="http://schemas.microsoft.com/office/drawing/2014/main" id="{94F5D602-28B9-46E2-820A-EDA7653EF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3E16360D-6608-4B6E-8BF2-FCE57DA6340E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公积金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业务</a:t>
                </a:r>
              </a:p>
            </p:txBody>
          </p:sp>
        </p:grp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BC895400-77C6-44E7-9E5D-5FB5D02CE29D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77566B11-8D37-4197-A8B6-CF537F5166F7}"/>
              </a:ext>
            </a:extLst>
          </p:cNvPr>
          <p:cNvGrpSpPr/>
          <p:nvPr/>
        </p:nvGrpSpPr>
        <p:grpSpPr>
          <a:xfrm>
            <a:off x="10449688" y="4262983"/>
            <a:ext cx="952500" cy="1145272"/>
            <a:chOff x="6230535" y="3364631"/>
            <a:chExt cx="952500" cy="1145272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CBF5D7B8-4547-4653-BC34-A5686674507C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10" name="图片 109">
                <a:extLst>
                  <a:ext uri="{FF2B5EF4-FFF2-40B4-BE49-F238E27FC236}">
                    <a16:creationId xmlns:a16="http://schemas.microsoft.com/office/drawing/2014/main" id="{E263149B-B79F-470D-B04C-809A9B274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72851861-0B00-4434-8386-0A3044B66571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违章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处理</a:t>
                </a:r>
              </a:p>
            </p:txBody>
          </p:sp>
        </p:grp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42403813-95B0-4C91-A1DF-CD52C7B767A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114" name="文本框 113">
            <a:extLst>
              <a:ext uri="{FF2B5EF4-FFF2-40B4-BE49-F238E27FC236}">
                <a16:creationId xmlns:a16="http://schemas.microsoft.com/office/drawing/2014/main" id="{AA8A8435-4366-4238-A6BD-B2A267C41518}"/>
              </a:ext>
            </a:extLst>
          </p:cNvPr>
          <p:cNvSpPr txBox="1"/>
          <p:nvPr/>
        </p:nvSpPr>
        <p:spPr>
          <a:xfrm>
            <a:off x="7707075" y="5888651"/>
            <a:ext cx="2473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一系列成体系的功能</a:t>
            </a:r>
            <a:endParaRPr lang="en-US" altLang="zh-CN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小应用</a:t>
            </a:r>
            <a:endParaRPr lang="en-US" altLang="zh-CN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B37114B8-DBBB-49BF-81B0-3CA20FA21A07}"/>
              </a:ext>
            </a:extLst>
          </p:cNvPr>
          <p:cNvSpPr/>
          <p:nvPr/>
        </p:nvSpPr>
        <p:spPr>
          <a:xfrm>
            <a:off x="6802373" y="2124590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E1B8CB7D-9758-44B5-A2B1-66F130D22ACB}"/>
              </a:ext>
            </a:extLst>
          </p:cNvPr>
          <p:cNvSpPr/>
          <p:nvPr/>
        </p:nvSpPr>
        <p:spPr>
          <a:xfrm>
            <a:off x="8814660" y="2124590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201CCAC6-E004-48D8-B5E9-5AF8CCB4A959}"/>
              </a:ext>
            </a:extLst>
          </p:cNvPr>
          <p:cNvSpPr/>
          <p:nvPr/>
        </p:nvSpPr>
        <p:spPr>
          <a:xfrm>
            <a:off x="7809808" y="3692147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C8870B31-7E34-4EF9-A991-39B9E9B5E4C5}"/>
              </a:ext>
            </a:extLst>
          </p:cNvPr>
          <p:cNvSpPr/>
          <p:nvPr/>
        </p:nvSpPr>
        <p:spPr>
          <a:xfrm>
            <a:off x="7809808" y="5215483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66C528F-5BA4-4CA0-BE1A-70440F6FE00B}"/>
              </a:ext>
            </a:extLst>
          </p:cNvPr>
          <p:cNvSpPr txBox="1"/>
          <p:nvPr/>
        </p:nvSpPr>
        <p:spPr>
          <a:xfrm>
            <a:off x="1475401" y="1710440"/>
            <a:ext cx="4568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充值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5D8F471-C661-4E74-B9EA-5F8CFF836BD0}"/>
              </a:ext>
            </a:extLst>
          </p:cNvPr>
          <p:cNvSpPr txBox="1"/>
          <p:nvPr/>
        </p:nvSpPr>
        <p:spPr>
          <a:xfrm>
            <a:off x="2033782" y="1632219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二维码乘车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DE757C0D-54D6-4D01-B481-BA604B1ED3B3}"/>
              </a:ext>
            </a:extLst>
          </p:cNvPr>
          <p:cNvSpPr txBox="1"/>
          <p:nvPr/>
        </p:nvSpPr>
        <p:spPr>
          <a:xfrm>
            <a:off x="2667027" y="1632219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意外险购买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4D9E02F0-DB1C-470B-A06F-C934265F911B}"/>
              </a:ext>
            </a:extLst>
          </p:cNvPr>
          <p:cNvSpPr txBox="1"/>
          <p:nvPr/>
        </p:nvSpPr>
        <p:spPr>
          <a:xfrm>
            <a:off x="1388534" y="2204958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生活</a:t>
            </a:r>
            <a:endParaRPr lang="en-US" altLang="zh-CN" sz="1050" dirty="0"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缴费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60D260-F51D-4A3B-8189-A898D157D6FC}"/>
              </a:ext>
            </a:extLst>
          </p:cNvPr>
          <p:cNvSpPr/>
          <p:nvPr/>
        </p:nvSpPr>
        <p:spPr>
          <a:xfrm>
            <a:off x="2043514" y="1546982"/>
            <a:ext cx="617462" cy="57249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pic>
        <p:nvPicPr>
          <p:cNvPr id="120" name="图片 119">
            <a:extLst>
              <a:ext uri="{FF2B5EF4-FFF2-40B4-BE49-F238E27FC236}">
                <a16:creationId xmlns:a16="http://schemas.microsoft.com/office/drawing/2014/main" id="{87FC09F8-7622-404B-9378-EB2DF95D7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353" y="1981658"/>
            <a:ext cx="760891" cy="822938"/>
          </a:xfrm>
          <a:prstGeom prst="rect">
            <a:avLst/>
          </a:prstGeom>
        </p:spPr>
      </p:pic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99D2D137-29F8-4F45-89F7-C96588C3744D}"/>
              </a:ext>
            </a:extLst>
          </p:cNvPr>
          <p:cNvGrpSpPr/>
          <p:nvPr/>
        </p:nvGrpSpPr>
        <p:grpSpPr>
          <a:xfrm>
            <a:off x="1380067" y="1540934"/>
            <a:ext cx="1947333" cy="3471334"/>
            <a:chOff x="1380067" y="1540933"/>
            <a:chExt cx="1947333" cy="3471334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77ACE1C-D732-4919-B98D-6FBAF21D2CFC}"/>
                </a:ext>
              </a:extLst>
            </p:cNvPr>
            <p:cNvSpPr/>
            <p:nvPr/>
          </p:nvSpPr>
          <p:spPr>
            <a:xfrm>
              <a:off x="1380067" y="1540933"/>
              <a:ext cx="1947333" cy="34713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494EA7D0-B8F9-49DC-8576-2D82922FFFA6}"/>
                </a:ext>
              </a:extLst>
            </p:cNvPr>
            <p:cNvGrpSpPr/>
            <p:nvPr/>
          </p:nvGrpSpPr>
          <p:grpSpPr>
            <a:xfrm>
              <a:off x="1414333" y="2030157"/>
              <a:ext cx="1904302" cy="2607079"/>
              <a:chOff x="4690532" y="846667"/>
              <a:chExt cx="2844801" cy="3894666"/>
            </a:xfrm>
          </p:grpSpPr>
          <p:pic>
            <p:nvPicPr>
              <p:cNvPr id="124" name="图片 123">
                <a:extLst>
                  <a:ext uri="{FF2B5EF4-FFF2-40B4-BE49-F238E27FC236}">
                    <a16:creationId xmlns:a16="http://schemas.microsoft.com/office/drawing/2014/main" id="{0277C557-44A9-4176-85E1-1FFF296DC0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874" t="12346" r="6859" b="30864"/>
              <a:stretch/>
            </p:blipFill>
            <p:spPr>
              <a:xfrm>
                <a:off x="4690532" y="846667"/>
                <a:ext cx="2844801" cy="3894666"/>
              </a:xfrm>
              <a:prstGeom prst="rect">
                <a:avLst/>
              </a:prstGeom>
            </p:spPr>
          </p:pic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7B6D69ED-86F9-4934-8707-AD98F11D8D77}"/>
                  </a:ext>
                </a:extLst>
              </p:cNvPr>
              <p:cNvGrpSpPr/>
              <p:nvPr/>
            </p:nvGrpSpPr>
            <p:grpSpPr>
              <a:xfrm>
                <a:off x="5862362" y="2451098"/>
                <a:ext cx="465667" cy="465667"/>
                <a:chOff x="2527300" y="2218265"/>
                <a:chExt cx="465667" cy="465667"/>
              </a:xfrm>
            </p:grpSpPr>
            <p:sp>
              <p:nvSpPr>
                <p:cNvPr id="126" name="矩形: 圆角 125">
                  <a:extLst>
                    <a:ext uri="{FF2B5EF4-FFF2-40B4-BE49-F238E27FC236}">
                      <a16:creationId xmlns:a16="http://schemas.microsoft.com/office/drawing/2014/main" id="{2AA8852E-C211-48FE-AF6E-91E247DC0E58}"/>
                    </a:ext>
                  </a:extLst>
                </p:cNvPr>
                <p:cNvSpPr/>
                <p:nvPr/>
              </p:nvSpPr>
              <p:spPr>
                <a:xfrm>
                  <a:off x="2527300" y="2218265"/>
                  <a:ext cx="465667" cy="4656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5B9BD5"/>
                    </a:solidFill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127" name="KSO_Shape">
                  <a:extLst>
                    <a:ext uri="{FF2B5EF4-FFF2-40B4-BE49-F238E27FC236}">
                      <a16:creationId xmlns:a16="http://schemas.microsoft.com/office/drawing/2014/main" id="{037798D5-B3B1-45BD-B18A-DE49B3711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7835" y="2276749"/>
                  <a:ext cx="344595" cy="348697"/>
                </a:xfrm>
                <a:custGeom>
                  <a:avLst/>
                  <a:gdLst>
                    <a:gd name="T0" fmla="*/ 899699 w 2775"/>
                    <a:gd name="T1" fmla="*/ 1800397 h 2775"/>
                    <a:gd name="T2" fmla="*/ 0 w 2775"/>
                    <a:gd name="T3" fmla="*/ 900523 h 2775"/>
                    <a:gd name="T4" fmla="*/ 899699 w 2775"/>
                    <a:gd name="T5" fmla="*/ 0 h 2775"/>
                    <a:gd name="T6" fmla="*/ 1798750 w 2775"/>
                    <a:gd name="T7" fmla="*/ 900523 h 2775"/>
                    <a:gd name="T8" fmla="*/ 899699 w 2775"/>
                    <a:gd name="T9" fmla="*/ 1800397 h 2775"/>
                    <a:gd name="T10" fmla="*/ 915904 w 2775"/>
                    <a:gd name="T11" fmla="*/ 339967 h 2775"/>
                    <a:gd name="T12" fmla="*/ 920441 w 2775"/>
                    <a:gd name="T13" fmla="*/ 339967 h 2775"/>
                    <a:gd name="T14" fmla="*/ 924979 w 2775"/>
                    <a:gd name="T15" fmla="*/ 339967 h 2775"/>
                    <a:gd name="T16" fmla="*/ 915904 w 2775"/>
                    <a:gd name="T17" fmla="*/ 339967 h 2775"/>
                    <a:gd name="T18" fmla="*/ 1402701 w 2775"/>
                    <a:gd name="T19" fmla="*/ 858351 h 2775"/>
                    <a:gd name="T20" fmla="*/ 1357327 w 2775"/>
                    <a:gd name="T21" fmla="*/ 508653 h 2775"/>
                    <a:gd name="T22" fmla="*/ 1228336 w 2775"/>
                    <a:gd name="T23" fmla="*/ 395763 h 2775"/>
                    <a:gd name="T24" fmla="*/ 921090 w 2775"/>
                    <a:gd name="T25" fmla="*/ 339967 h 2775"/>
                    <a:gd name="T26" fmla="*/ 613195 w 2775"/>
                    <a:gd name="T27" fmla="*/ 395763 h 2775"/>
                    <a:gd name="T28" fmla="*/ 484204 w 2775"/>
                    <a:gd name="T29" fmla="*/ 508653 h 2775"/>
                    <a:gd name="T30" fmla="*/ 431700 w 2775"/>
                    <a:gd name="T31" fmla="*/ 858351 h 2775"/>
                    <a:gd name="T32" fmla="*/ 431700 w 2775"/>
                    <a:gd name="T33" fmla="*/ 1330672 h 2775"/>
                    <a:gd name="T34" fmla="*/ 532171 w 2775"/>
                    <a:gd name="T35" fmla="*/ 1330672 h 2775"/>
                    <a:gd name="T36" fmla="*/ 532171 w 2775"/>
                    <a:gd name="T37" fmla="*/ 1415015 h 2775"/>
                    <a:gd name="T38" fmla="*/ 661810 w 2775"/>
                    <a:gd name="T39" fmla="*/ 1415015 h 2775"/>
                    <a:gd name="T40" fmla="*/ 661810 w 2775"/>
                    <a:gd name="T41" fmla="*/ 1330672 h 2775"/>
                    <a:gd name="T42" fmla="*/ 1179721 w 2775"/>
                    <a:gd name="T43" fmla="*/ 1330672 h 2775"/>
                    <a:gd name="T44" fmla="*/ 1179721 w 2775"/>
                    <a:gd name="T45" fmla="*/ 1415015 h 2775"/>
                    <a:gd name="T46" fmla="*/ 1308712 w 2775"/>
                    <a:gd name="T47" fmla="*/ 1415015 h 2775"/>
                    <a:gd name="T48" fmla="*/ 1308712 w 2775"/>
                    <a:gd name="T49" fmla="*/ 1330672 h 2775"/>
                    <a:gd name="T50" fmla="*/ 1402701 w 2775"/>
                    <a:gd name="T51" fmla="*/ 1330672 h 2775"/>
                    <a:gd name="T52" fmla="*/ 1402701 w 2775"/>
                    <a:gd name="T53" fmla="*/ 858351 h 2775"/>
                    <a:gd name="T54" fmla="*/ 1188795 w 2775"/>
                    <a:gd name="T55" fmla="*/ 1188586 h 2775"/>
                    <a:gd name="T56" fmla="*/ 1151200 w 2775"/>
                    <a:gd name="T57" fmla="*/ 1161986 h 2775"/>
                    <a:gd name="T58" fmla="*/ 1151200 w 2775"/>
                    <a:gd name="T59" fmla="*/ 1103595 h 2775"/>
                    <a:gd name="T60" fmla="*/ 1188795 w 2775"/>
                    <a:gd name="T61" fmla="*/ 1077643 h 2775"/>
                    <a:gd name="T62" fmla="*/ 1294452 w 2775"/>
                    <a:gd name="T63" fmla="*/ 1077643 h 2775"/>
                    <a:gd name="T64" fmla="*/ 1332047 w 2775"/>
                    <a:gd name="T65" fmla="*/ 1103595 h 2775"/>
                    <a:gd name="T66" fmla="*/ 1332047 w 2775"/>
                    <a:gd name="T67" fmla="*/ 1161986 h 2775"/>
                    <a:gd name="T68" fmla="*/ 1294452 w 2775"/>
                    <a:gd name="T69" fmla="*/ 1188586 h 2775"/>
                    <a:gd name="T70" fmla="*/ 1188795 w 2775"/>
                    <a:gd name="T71" fmla="*/ 1188586 h 2775"/>
                    <a:gd name="T72" fmla="*/ 1267876 w 2775"/>
                    <a:gd name="T73" fmla="*/ 901820 h 2775"/>
                    <a:gd name="T74" fmla="*/ 573655 w 2775"/>
                    <a:gd name="T75" fmla="*/ 901820 h 2775"/>
                    <a:gd name="T76" fmla="*/ 536708 w 2775"/>
                    <a:gd name="T77" fmla="*/ 846673 h 2775"/>
                    <a:gd name="T78" fmla="*/ 571711 w 2775"/>
                    <a:gd name="T79" fmla="*/ 591049 h 2775"/>
                    <a:gd name="T80" fmla="*/ 626808 w 2775"/>
                    <a:gd name="T81" fmla="*/ 539795 h 2775"/>
                    <a:gd name="T82" fmla="*/ 1214075 w 2775"/>
                    <a:gd name="T83" fmla="*/ 539795 h 2775"/>
                    <a:gd name="T84" fmla="*/ 1269820 w 2775"/>
                    <a:gd name="T85" fmla="*/ 591049 h 2775"/>
                    <a:gd name="T86" fmla="*/ 1304823 w 2775"/>
                    <a:gd name="T87" fmla="*/ 846673 h 2775"/>
                    <a:gd name="T88" fmla="*/ 1267876 w 2775"/>
                    <a:gd name="T89" fmla="*/ 901820 h 2775"/>
                    <a:gd name="T90" fmla="*/ 1112308 w 2775"/>
                    <a:gd name="T91" fmla="*/ 471023 h 2775"/>
                    <a:gd name="T92" fmla="*/ 728575 w 2775"/>
                    <a:gd name="T93" fmla="*/ 471023 h 2775"/>
                    <a:gd name="T94" fmla="*/ 728575 w 2775"/>
                    <a:gd name="T95" fmla="*/ 430149 h 2775"/>
                    <a:gd name="T96" fmla="*/ 1112308 w 2775"/>
                    <a:gd name="T97" fmla="*/ 430149 h 2775"/>
                    <a:gd name="T98" fmla="*/ 1112308 w 2775"/>
                    <a:gd name="T99" fmla="*/ 471023 h 2775"/>
                    <a:gd name="T100" fmla="*/ 652736 w 2775"/>
                    <a:gd name="T101" fmla="*/ 1077643 h 2775"/>
                    <a:gd name="T102" fmla="*/ 683201 w 2775"/>
                    <a:gd name="T103" fmla="*/ 1103595 h 2775"/>
                    <a:gd name="T104" fmla="*/ 683201 w 2775"/>
                    <a:gd name="T105" fmla="*/ 1161986 h 2775"/>
                    <a:gd name="T106" fmla="*/ 652736 w 2775"/>
                    <a:gd name="T107" fmla="*/ 1188586 h 2775"/>
                    <a:gd name="T108" fmla="*/ 546431 w 2775"/>
                    <a:gd name="T109" fmla="*/ 1188586 h 2775"/>
                    <a:gd name="T110" fmla="*/ 506891 w 2775"/>
                    <a:gd name="T111" fmla="*/ 1161986 h 2775"/>
                    <a:gd name="T112" fmla="*/ 506891 w 2775"/>
                    <a:gd name="T113" fmla="*/ 1103595 h 2775"/>
                    <a:gd name="T114" fmla="*/ 546431 w 2775"/>
                    <a:gd name="T115" fmla="*/ 1077643 h 2775"/>
                    <a:gd name="T116" fmla="*/ 652736 w 2775"/>
                    <a:gd name="T117" fmla="*/ 1077643 h 2775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2775" h="2775">
                      <a:moveTo>
                        <a:pt x="1388" y="2775"/>
                      </a:moveTo>
                      <a:cubicBezTo>
                        <a:pt x="622" y="2775"/>
                        <a:pt x="0" y="2154"/>
                        <a:pt x="0" y="1388"/>
                      </a:cubicBezTo>
                      <a:cubicBezTo>
                        <a:pt x="0" y="621"/>
                        <a:pt x="622" y="0"/>
                        <a:pt x="1388" y="0"/>
                      </a:cubicBezTo>
                      <a:cubicBezTo>
                        <a:pt x="2154" y="0"/>
                        <a:pt x="2775" y="621"/>
                        <a:pt x="2775" y="1388"/>
                      </a:cubicBezTo>
                      <a:cubicBezTo>
                        <a:pt x="2775" y="2154"/>
                        <a:pt x="2154" y="2775"/>
                        <a:pt x="1388" y="2775"/>
                      </a:cubicBezTo>
                      <a:close/>
                      <a:moveTo>
                        <a:pt x="1413" y="524"/>
                      </a:moveTo>
                      <a:cubicBezTo>
                        <a:pt x="1416" y="524"/>
                        <a:pt x="1418" y="524"/>
                        <a:pt x="1420" y="524"/>
                      </a:cubicBezTo>
                      <a:cubicBezTo>
                        <a:pt x="1423" y="524"/>
                        <a:pt x="1425" y="524"/>
                        <a:pt x="1427" y="524"/>
                      </a:cubicBezTo>
                      <a:lnTo>
                        <a:pt x="1413" y="524"/>
                      </a:lnTo>
                      <a:close/>
                      <a:moveTo>
                        <a:pt x="2164" y="1323"/>
                      </a:moveTo>
                      <a:cubicBezTo>
                        <a:pt x="2094" y="784"/>
                        <a:pt x="2094" y="784"/>
                        <a:pt x="2094" y="784"/>
                      </a:cubicBezTo>
                      <a:cubicBezTo>
                        <a:pt x="2075" y="687"/>
                        <a:pt x="1988" y="648"/>
                        <a:pt x="1895" y="610"/>
                      </a:cubicBezTo>
                      <a:cubicBezTo>
                        <a:pt x="1803" y="571"/>
                        <a:pt x="1583" y="525"/>
                        <a:pt x="1421" y="524"/>
                      </a:cubicBezTo>
                      <a:cubicBezTo>
                        <a:pt x="1258" y="525"/>
                        <a:pt x="1038" y="571"/>
                        <a:pt x="946" y="610"/>
                      </a:cubicBezTo>
                      <a:cubicBezTo>
                        <a:pt x="853" y="648"/>
                        <a:pt x="766" y="687"/>
                        <a:pt x="747" y="784"/>
                      </a:cubicBezTo>
                      <a:cubicBezTo>
                        <a:pt x="666" y="1323"/>
                        <a:pt x="666" y="1323"/>
                        <a:pt x="666" y="1323"/>
                      </a:cubicBezTo>
                      <a:cubicBezTo>
                        <a:pt x="666" y="2051"/>
                        <a:pt x="666" y="2051"/>
                        <a:pt x="666" y="2051"/>
                      </a:cubicBezTo>
                      <a:cubicBezTo>
                        <a:pt x="821" y="2051"/>
                        <a:pt x="821" y="2051"/>
                        <a:pt x="821" y="2051"/>
                      </a:cubicBezTo>
                      <a:cubicBezTo>
                        <a:pt x="821" y="2181"/>
                        <a:pt x="821" y="2181"/>
                        <a:pt x="821" y="2181"/>
                      </a:cubicBezTo>
                      <a:cubicBezTo>
                        <a:pt x="821" y="2323"/>
                        <a:pt x="1021" y="2323"/>
                        <a:pt x="1021" y="2181"/>
                      </a:cubicBezTo>
                      <a:cubicBezTo>
                        <a:pt x="1021" y="2051"/>
                        <a:pt x="1021" y="2051"/>
                        <a:pt x="1021" y="2051"/>
                      </a:cubicBezTo>
                      <a:cubicBezTo>
                        <a:pt x="1820" y="2051"/>
                        <a:pt x="1820" y="2051"/>
                        <a:pt x="1820" y="2051"/>
                      </a:cubicBezTo>
                      <a:cubicBezTo>
                        <a:pt x="1820" y="2181"/>
                        <a:pt x="1820" y="2181"/>
                        <a:pt x="1820" y="2181"/>
                      </a:cubicBezTo>
                      <a:cubicBezTo>
                        <a:pt x="1820" y="2323"/>
                        <a:pt x="2019" y="2323"/>
                        <a:pt x="2019" y="2181"/>
                      </a:cubicBezTo>
                      <a:cubicBezTo>
                        <a:pt x="2019" y="2051"/>
                        <a:pt x="2019" y="2051"/>
                        <a:pt x="2019" y="2051"/>
                      </a:cubicBezTo>
                      <a:cubicBezTo>
                        <a:pt x="2164" y="2051"/>
                        <a:pt x="2164" y="2051"/>
                        <a:pt x="2164" y="2051"/>
                      </a:cubicBezTo>
                      <a:lnTo>
                        <a:pt x="2164" y="1323"/>
                      </a:lnTo>
                      <a:close/>
                      <a:moveTo>
                        <a:pt x="1834" y="1832"/>
                      </a:moveTo>
                      <a:cubicBezTo>
                        <a:pt x="1811" y="1832"/>
                        <a:pt x="1776" y="1814"/>
                        <a:pt x="1776" y="1791"/>
                      </a:cubicBezTo>
                      <a:cubicBezTo>
                        <a:pt x="1776" y="1701"/>
                        <a:pt x="1776" y="1701"/>
                        <a:pt x="1776" y="1701"/>
                      </a:cubicBezTo>
                      <a:cubicBezTo>
                        <a:pt x="1776" y="1679"/>
                        <a:pt x="1811" y="1661"/>
                        <a:pt x="1834" y="1661"/>
                      </a:cubicBezTo>
                      <a:cubicBezTo>
                        <a:pt x="1997" y="1661"/>
                        <a:pt x="1997" y="1661"/>
                        <a:pt x="1997" y="1661"/>
                      </a:cubicBezTo>
                      <a:cubicBezTo>
                        <a:pt x="2020" y="1661"/>
                        <a:pt x="2055" y="1679"/>
                        <a:pt x="2055" y="1701"/>
                      </a:cubicBezTo>
                      <a:cubicBezTo>
                        <a:pt x="2055" y="1791"/>
                        <a:pt x="2055" y="1791"/>
                        <a:pt x="2055" y="1791"/>
                      </a:cubicBezTo>
                      <a:cubicBezTo>
                        <a:pt x="2055" y="1814"/>
                        <a:pt x="2020" y="1832"/>
                        <a:pt x="1997" y="1832"/>
                      </a:cubicBezTo>
                      <a:lnTo>
                        <a:pt x="1834" y="1832"/>
                      </a:lnTo>
                      <a:close/>
                      <a:moveTo>
                        <a:pt x="1956" y="1390"/>
                      </a:moveTo>
                      <a:cubicBezTo>
                        <a:pt x="885" y="1390"/>
                        <a:pt x="885" y="1390"/>
                        <a:pt x="885" y="1390"/>
                      </a:cubicBezTo>
                      <a:cubicBezTo>
                        <a:pt x="834" y="1390"/>
                        <a:pt x="823" y="1342"/>
                        <a:pt x="828" y="1305"/>
                      </a:cubicBezTo>
                      <a:cubicBezTo>
                        <a:pt x="882" y="911"/>
                        <a:pt x="882" y="911"/>
                        <a:pt x="882" y="911"/>
                      </a:cubicBezTo>
                      <a:cubicBezTo>
                        <a:pt x="890" y="864"/>
                        <a:pt x="906" y="832"/>
                        <a:pt x="967" y="832"/>
                      </a:cubicBezTo>
                      <a:cubicBezTo>
                        <a:pt x="1873" y="832"/>
                        <a:pt x="1873" y="832"/>
                        <a:pt x="1873" y="832"/>
                      </a:cubicBezTo>
                      <a:cubicBezTo>
                        <a:pt x="1935" y="832"/>
                        <a:pt x="1951" y="864"/>
                        <a:pt x="1959" y="911"/>
                      </a:cubicBezTo>
                      <a:cubicBezTo>
                        <a:pt x="2013" y="1305"/>
                        <a:pt x="2013" y="1305"/>
                        <a:pt x="2013" y="1305"/>
                      </a:cubicBezTo>
                      <a:cubicBezTo>
                        <a:pt x="2018" y="1342"/>
                        <a:pt x="2007" y="1390"/>
                        <a:pt x="1956" y="1390"/>
                      </a:cubicBezTo>
                      <a:close/>
                      <a:moveTo>
                        <a:pt x="1716" y="726"/>
                      </a:moveTo>
                      <a:cubicBezTo>
                        <a:pt x="1124" y="726"/>
                        <a:pt x="1124" y="726"/>
                        <a:pt x="1124" y="726"/>
                      </a:cubicBezTo>
                      <a:cubicBezTo>
                        <a:pt x="1066" y="726"/>
                        <a:pt x="1066" y="663"/>
                        <a:pt x="1124" y="663"/>
                      </a:cubicBezTo>
                      <a:cubicBezTo>
                        <a:pt x="1716" y="663"/>
                        <a:pt x="1716" y="663"/>
                        <a:pt x="1716" y="663"/>
                      </a:cubicBezTo>
                      <a:cubicBezTo>
                        <a:pt x="1775" y="663"/>
                        <a:pt x="1775" y="726"/>
                        <a:pt x="1716" y="726"/>
                      </a:cubicBezTo>
                      <a:close/>
                      <a:moveTo>
                        <a:pt x="1007" y="1661"/>
                      </a:moveTo>
                      <a:cubicBezTo>
                        <a:pt x="1029" y="1661"/>
                        <a:pt x="1054" y="1679"/>
                        <a:pt x="1054" y="1701"/>
                      </a:cubicBezTo>
                      <a:cubicBezTo>
                        <a:pt x="1054" y="1791"/>
                        <a:pt x="1054" y="1791"/>
                        <a:pt x="1054" y="1791"/>
                      </a:cubicBezTo>
                      <a:cubicBezTo>
                        <a:pt x="1054" y="1814"/>
                        <a:pt x="1029" y="1832"/>
                        <a:pt x="1007" y="1832"/>
                      </a:cubicBezTo>
                      <a:cubicBezTo>
                        <a:pt x="843" y="1832"/>
                        <a:pt x="843" y="1832"/>
                        <a:pt x="843" y="1832"/>
                      </a:cubicBezTo>
                      <a:cubicBezTo>
                        <a:pt x="821" y="1832"/>
                        <a:pt x="782" y="1814"/>
                        <a:pt x="782" y="1791"/>
                      </a:cubicBezTo>
                      <a:cubicBezTo>
                        <a:pt x="782" y="1701"/>
                        <a:pt x="782" y="1701"/>
                        <a:pt x="782" y="1701"/>
                      </a:cubicBezTo>
                      <a:cubicBezTo>
                        <a:pt x="782" y="1679"/>
                        <a:pt x="821" y="1661"/>
                        <a:pt x="843" y="1661"/>
                      </a:cubicBezTo>
                      <a:lnTo>
                        <a:pt x="1007" y="166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 anchorCtr="1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endParaRPr lang="zh-CN" altLang="en-US" dirty="0"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4929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BF83104-289D-422B-AFF1-E86A2494A4F0}"/>
              </a:ext>
            </a:extLst>
          </p:cNvPr>
          <p:cNvSpPr txBox="1"/>
          <p:nvPr/>
        </p:nvSpPr>
        <p:spPr>
          <a:xfrm>
            <a:off x="3248319" y="287867"/>
            <a:ext cx="5695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产品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助力：工具 </a:t>
            </a:r>
            <a:r>
              <a:rPr lang="en-US" altLang="zh-CN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+ 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内容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881186-CF29-40ED-BA94-46B625E735A6}"/>
              </a:ext>
            </a:extLst>
          </p:cNvPr>
          <p:cNvSpPr txBox="1"/>
          <p:nvPr/>
        </p:nvSpPr>
        <p:spPr>
          <a:xfrm>
            <a:off x="1028700" y="1236558"/>
            <a:ext cx="19727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快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0D5844-E707-4CBD-82E2-0593FF7EE6FC}"/>
              </a:ext>
            </a:extLst>
          </p:cNvPr>
          <p:cNvSpPr txBox="1"/>
          <p:nvPr/>
        </p:nvSpPr>
        <p:spPr>
          <a:xfrm>
            <a:off x="1028700" y="2923913"/>
            <a:ext cx="89630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最新创新技术迭代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B4CEF-8139-473D-AB88-B4509044CA2B}"/>
              </a:ext>
            </a:extLst>
          </p:cNvPr>
          <p:cNvSpPr txBox="1"/>
          <p:nvPr/>
        </p:nvSpPr>
        <p:spPr>
          <a:xfrm>
            <a:off x="5021791" y="4549692"/>
            <a:ext cx="49699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省心</a:t>
            </a:r>
          </a:p>
        </p:txBody>
      </p:sp>
    </p:spTree>
    <p:extLst>
      <p:ext uri="{BB962C8B-B14F-4D97-AF65-F5344CB8AC3E}">
        <p14:creationId xmlns:p14="http://schemas.microsoft.com/office/powerpoint/2010/main" val="3132309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2E04E1-6787-435D-9A06-428C5C77B9DF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支付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助力：构建地铁自己的支付体系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470223-3750-4A99-988A-D7703319D661}"/>
              </a:ext>
            </a:extLst>
          </p:cNvPr>
          <p:cNvSpPr txBox="1"/>
          <p:nvPr/>
        </p:nvSpPr>
        <p:spPr>
          <a:xfrm>
            <a:off x="829734" y="1181722"/>
            <a:ext cx="4207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WHY?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B91A34-A28A-47CA-BD9E-79ED355DB504}"/>
              </a:ext>
            </a:extLst>
          </p:cNvPr>
          <p:cNvSpPr txBox="1"/>
          <p:nvPr/>
        </p:nvSpPr>
        <p:spPr>
          <a:xfrm>
            <a:off x="829734" y="1953886"/>
            <a:ext cx="10732726" cy="100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业务</a:t>
            </a:r>
            <a:r>
              <a:rPr lang="zh-CN" altLang="en-US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外延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的诉求：结合地铁的场站、物开资源，以地铁为主体，整合地铁商铺资源，为用户提供多元商业服务，打造泛</a:t>
            </a:r>
            <a:r>
              <a:rPr lang="zh-CN" altLang="en-US" sz="24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地铁生态商业生活</a:t>
            </a:r>
            <a:endParaRPr lang="zh-CN" altLang="en-US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66EFAD-C0DA-4FC6-A7A2-362869926499}"/>
              </a:ext>
            </a:extLst>
          </p:cNvPr>
          <p:cNvSpPr txBox="1"/>
          <p:nvPr/>
        </p:nvSpPr>
        <p:spPr>
          <a:xfrm>
            <a:off x="829734" y="3146084"/>
            <a:ext cx="4207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为啥？</a:t>
            </a:r>
            <a:endParaRPr lang="en-US" altLang="zh-CN" sz="4400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692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2E04E1-6787-435D-9A06-428C5C77B9DF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支付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助力：构建地铁自己的支付体系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470223-3750-4A99-988A-D7703319D661}"/>
              </a:ext>
            </a:extLst>
          </p:cNvPr>
          <p:cNvSpPr txBox="1"/>
          <p:nvPr/>
        </p:nvSpPr>
        <p:spPr>
          <a:xfrm>
            <a:off x="829734" y="1181722"/>
            <a:ext cx="4207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WHY?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B91A34-A28A-47CA-BD9E-79ED355DB504}"/>
              </a:ext>
            </a:extLst>
          </p:cNvPr>
          <p:cNvSpPr txBox="1"/>
          <p:nvPr/>
        </p:nvSpPr>
        <p:spPr>
          <a:xfrm>
            <a:off x="829734" y="1953886"/>
            <a:ext cx="10732726" cy="100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业务</a:t>
            </a:r>
            <a:r>
              <a:rPr lang="zh-CN" altLang="en-US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外延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的诉求：结合地铁的场站、物开资源，以地铁为主体，整合地铁商铺资源，为用户提供多元商业服务，打造泛</a:t>
            </a:r>
            <a:r>
              <a:rPr lang="zh-CN" altLang="en-US" sz="24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地铁生态商业生活</a:t>
            </a:r>
            <a:endParaRPr lang="zh-CN" altLang="en-US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66EFAD-C0DA-4FC6-A7A2-362869926499}"/>
              </a:ext>
            </a:extLst>
          </p:cNvPr>
          <p:cNvSpPr txBox="1"/>
          <p:nvPr/>
        </p:nvSpPr>
        <p:spPr>
          <a:xfrm>
            <a:off x="829734" y="3146084"/>
            <a:ext cx="4207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为啥？</a:t>
            </a:r>
            <a:endParaRPr lang="en-US" altLang="zh-CN" sz="4400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3610E2E-8EA4-45B5-A6F7-7BCB734056C9}"/>
              </a:ext>
            </a:extLst>
          </p:cNvPr>
          <p:cNvGrpSpPr/>
          <p:nvPr/>
        </p:nvGrpSpPr>
        <p:grpSpPr>
          <a:xfrm>
            <a:off x="1410447" y="4455973"/>
            <a:ext cx="9239812" cy="1513988"/>
            <a:chOff x="1410447" y="4455973"/>
            <a:chExt cx="9239812" cy="151398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AF838F0-4C18-403A-BC45-38678086011A}"/>
                </a:ext>
              </a:extLst>
            </p:cNvPr>
            <p:cNvGrpSpPr/>
            <p:nvPr/>
          </p:nvGrpSpPr>
          <p:grpSpPr>
            <a:xfrm>
              <a:off x="1410447" y="4551260"/>
              <a:ext cx="540369" cy="1418701"/>
              <a:chOff x="788898" y="1613328"/>
              <a:chExt cx="206095" cy="541088"/>
            </a:xfrm>
          </p:grpSpPr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id="{BE064776-3F55-404C-BDE7-69BAC2CF259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38973" y="1613328"/>
                <a:ext cx="96426" cy="110391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0089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id="{59442124-B155-45B4-B1C8-3D3A36F1F66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88898" y="1735453"/>
                <a:ext cx="206095" cy="418963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0089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17CF1B3-0793-45C1-9681-2B2567187FD6}"/>
                </a:ext>
              </a:extLst>
            </p:cNvPr>
            <p:cNvSpPr/>
            <p:nvPr/>
          </p:nvSpPr>
          <p:spPr>
            <a:xfrm>
              <a:off x="2495074" y="4906837"/>
              <a:ext cx="3843867" cy="76944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地铁构建的商业平台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7F5722C-78D8-43AE-BA0A-21F661489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b="5923"/>
            <a:stretch/>
          </p:blipFill>
          <p:spPr>
            <a:xfrm>
              <a:off x="7193185" y="4455973"/>
              <a:ext cx="2145752" cy="1513988"/>
            </a:xfrm>
            <a:prstGeom prst="rect">
              <a:avLst/>
            </a:prstGeom>
          </p:spPr>
        </p:pic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F999731-D07A-4686-AAD4-C27CF434FF90}"/>
                </a:ext>
              </a:extLst>
            </p:cNvPr>
            <p:cNvGrpSpPr/>
            <p:nvPr/>
          </p:nvGrpSpPr>
          <p:grpSpPr>
            <a:xfrm>
              <a:off x="10109890" y="4551260"/>
              <a:ext cx="540369" cy="1418701"/>
              <a:chOff x="788898" y="1613328"/>
              <a:chExt cx="206095" cy="541088"/>
            </a:xfrm>
          </p:grpSpPr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425D153C-415C-4299-B940-DD828EDA23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38973" y="1613328"/>
                <a:ext cx="96426" cy="110391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0089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8B04EB36-DB3E-41A4-8D84-D0D3F734E09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88898" y="1735453"/>
                <a:ext cx="206095" cy="418963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0089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</p:grp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AF118D1A-89E8-4F6A-BEAC-61A5CB44B239}"/>
              </a:ext>
            </a:extLst>
          </p:cNvPr>
          <p:cNvCxnSpPr>
            <a:cxnSpLocks/>
          </p:cNvCxnSpPr>
          <p:nvPr/>
        </p:nvCxnSpPr>
        <p:spPr>
          <a:xfrm rot="10800000">
            <a:off x="9406468" y="5420713"/>
            <a:ext cx="703425" cy="370488"/>
          </a:xfrm>
          <a:prstGeom prst="curved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623FF92-8D99-41BC-930F-882906D545E3}"/>
              </a:ext>
            </a:extLst>
          </p:cNvPr>
          <p:cNvCxnSpPr>
            <a:cxnSpLocks/>
          </p:cNvCxnSpPr>
          <p:nvPr/>
        </p:nvCxnSpPr>
        <p:spPr>
          <a:xfrm>
            <a:off x="2065866" y="4703660"/>
            <a:ext cx="541020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5">
            <a:extLst>
              <a:ext uri="{FF2B5EF4-FFF2-40B4-BE49-F238E27FC236}">
                <a16:creationId xmlns:a16="http://schemas.microsoft.com/office/drawing/2014/main" id="{E9291815-8CED-4093-B573-EABE0707C185}"/>
              </a:ext>
            </a:extLst>
          </p:cNvPr>
          <p:cNvGrpSpPr/>
          <p:nvPr/>
        </p:nvGrpSpPr>
        <p:grpSpPr>
          <a:xfrm flipH="1">
            <a:off x="2071747" y="4234927"/>
            <a:ext cx="273938" cy="442092"/>
            <a:chOff x="7890331" y="1920703"/>
            <a:chExt cx="2044929" cy="3300187"/>
          </a:xfrm>
        </p:grpSpPr>
        <p:grpSp>
          <p:nvGrpSpPr>
            <p:cNvPr id="42" name="Group 6">
              <a:extLst>
                <a:ext uri="{FF2B5EF4-FFF2-40B4-BE49-F238E27FC236}">
                  <a16:creationId xmlns:a16="http://schemas.microsoft.com/office/drawing/2014/main" id="{06DF3CCD-BC4D-40A4-85F4-5C698CAF1F0B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44" name="Group 8">
                <a:extLst>
                  <a:ext uri="{FF2B5EF4-FFF2-40B4-BE49-F238E27FC236}">
                    <a16:creationId xmlns:a16="http://schemas.microsoft.com/office/drawing/2014/main" id="{F0A7B8EC-0D47-4C61-8E29-C683552F9AA5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8539EABD-CFE4-4E22-A7D1-E0FCF098A7EA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1B74C49E-1ECB-41F8-9C4F-3822347F1AA8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sp>
            <p:nvSpPr>
              <p:cNvPr id="45" name="Freeform 9">
                <a:extLst>
                  <a:ext uri="{FF2B5EF4-FFF2-40B4-BE49-F238E27FC236}">
                    <a16:creationId xmlns:a16="http://schemas.microsoft.com/office/drawing/2014/main" id="{53A1F7AB-2B4D-4D8D-B313-CCC54BA15CF8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grpSp>
            <p:nvGrpSpPr>
              <p:cNvPr id="46" name="Group 10">
                <a:extLst>
                  <a:ext uri="{FF2B5EF4-FFF2-40B4-BE49-F238E27FC236}">
                    <a16:creationId xmlns:a16="http://schemas.microsoft.com/office/drawing/2014/main" id="{9027AC06-C609-42F7-B087-489686730336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47" name="Rectangle 3">
                  <a:extLst>
                    <a:ext uri="{FF2B5EF4-FFF2-40B4-BE49-F238E27FC236}">
                      <a16:creationId xmlns:a16="http://schemas.microsoft.com/office/drawing/2014/main" id="{30159B5A-28B1-4E6C-B0AB-5BF29DFAFCA1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8" name="Right Triangle 7">
                  <a:extLst>
                    <a:ext uri="{FF2B5EF4-FFF2-40B4-BE49-F238E27FC236}">
                      <a16:creationId xmlns:a16="http://schemas.microsoft.com/office/drawing/2014/main" id="{0A8F2EBF-6C39-4EB9-83DA-8BB0995810D4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9" name="Right Triangle 7">
                  <a:extLst>
                    <a:ext uri="{FF2B5EF4-FFF2-40B4-BE49-F238E27FC236}">
                      <a16:creationId xmlns:a16="http://schemas.microsoft.com/office/drawing/2014/main" id="{D423808E-6DF1-4402-89D2-2FD528B33BC1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0" name="Right Triangle 7">
                  <a:extLst>
                    <a:ext uri="{FF2B5EF4-FFF2-40B4-BE49-F238E27FC236}">
                      <a16:creationId xmlns:a16="http://schemas.microsoft.com/office/drawing/2014/main" id="{EC4B4171-7B4A-4EDF-9CF9-B24D81CF5223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sp>
          <p:nvSpPr>
            <p:cNvPr id="43" name="Text Placeholder 33">
              <a:extLst>
                <a:ext uri="{FF2B5EF4-FFF2-40B4-BE49-F238E27FC236}">
                  <a16:creationId xmlns:a16="http://schemas.microsoft.com/office/drawing/2014/main" id="{AB8D0655-0AEA-4ABE-A9F6-0021EE706428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3" name="Group 5">
            <a:extLst>
              <a:ext uri="{FF2B5EF4-FFF2-40B4-BE49-F238E27FC236}">
                <a16:creationId xmlns:a16="http://schemas.microsoft.com/office/drawing/2014/main" id="{C8481924-C5DF-45E8-AAAA-429813EB9ED9}"/>
              </a:ext>
            </a:extLst>
          </p:cNvPr>
          <p:cNvGrpSpPr/>
          <p:nvPr/>
        </p:nvGrpSpPr>
        <p:grpSpPr>
          <a:xfrm flipH="1">
            <a:off x="9967246" y="5838295"/>
            <a:ext cx="273938" cy="442092"/>
            <a:chOff x="7890331" y="1920703"/>
            <a:chExt cx="2044929" cy="3300187"/>
          </a:xfrm>
        </p:grpSpPr>
        <p:grpSp>
          <p:nvGrpSpPr>
            <p:cNvPr id="54" name="Group 6">
              <a:extLst>
                <a:ext uri="{FF2B5EF4-FFF2-40B4-BE49-F238E27FC236}">
                  <a16:creationId xmlns:a16="http://schemas.microsoft.com/office/drawing/2014/main" id="{9568D335-F1C3-45B9-8EB5-7DDBE1332EA8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56" name="Group 8">
                <a:extLst>
                  <a:ext uri="{FF2B5EF4-FFF2-40B4-BE49-F238E27FC236}">
                    <a16:creationId xmlns:a16="http://schemas.microsoft.com/office/drawing/2014/main" id="{ECCA342A-8030-48D8-8B7F-B0174B765247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63" name="Freeform 15">
                  <a:extLst>
                    <a:ext uri="{FF2B5EF4-FFF2-40B4-BE49-F238E27FC236}">
                      <a16:creationId xmlns:a16="http://schemas.microsoft.com/office/drawing/2014/main" id="{E71A8D72-EBE2-46B3-B0CA-C1D00F7D2DF5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4" name="Freeform 16">
                  <a:extLst>
                    <a:ext uri="{FF2B5EF4-FFF2-40B4-BE49-F238E27FC236}">
                      <a16:creationId xmlns:a16="http://schemas.microsoft.com/office/drawing/2014/main" id="{0B403027-6EAD-48FA-8B18-DDBD35F39034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sp>
            <p:nvSpPr>
              <p:cNvPr id="57" name="Freeform 9">
                <a:extLst>
                  <a:ext uri="{FF2B5EF4-FFF2-40B4-BE49-F238E27FC236}">
                    <a16:creationId xmlns:a16="http://schemas.microsoft.com/office/drawing/2014/main" id="{2E0CF46B-BD5B-4962-B6B9-5D09917E1F38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grpSp>
            <p:nvGrpSpPr>
              <p:cNvPr id="58" name="Group 10">
                <a:extLst>
                  <a:ext uri="{FF2B5EF4-FFF2-40B4-BE49-F238E27FC236}">
                    <a16:creationId xmlns:a16="http://schemas.microsoft.com/office/drawing/2014/main" id="{AF739386-9C15-41A3-88F9-872122488825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59" name="Rectangle 3">
                  <a:extLst>
                    <a:ext uri="{FF2B5EF4-FFF2-40B4-BE49-F238E27FC236}">
                      <a16:creationId xmlns:a16="http://schemas.microsoft.com/office/drawing/2014/main" id="{ABD79BBB-F5C7-441B-A6D8-19C32A044B43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0" name="Right Triangle 7">
                  <a:extLst>
                    <a:ext uri="{FF2B5EF4-FFF2-40B4-BE49-F238E27FC236}">
                      <a16:creationId xmlns:a16="http://schemas.microsoft.com/office/drawing/2014/main" id="{A1395492-D447-4B79-998A-30A026F529A2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1" name="Right Triangle 7">
                  <a:extLst>
                    <a:ext uri="{FF2B5EF4-FFF2-40B4-BE49-F238E27FC236}">
                      <a16:creationId xmlns:a16="http://schemas.microsoft.com/office/drawing/2014/main" id="{2BC70173-FBB8-4880-876A-404E1F534FF9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2" name="Right Triangle 7">
                  <a:extLst>
                    <a:ext uri="{FF2B5EF4-FFF2-40B4-BE49-F238E27FC236}">
                      <a16:creationId xmlns:a16="http://schemas.microsoft.com/office/drawing/2014/main" id="{3B2256E8-D6CF-4B33-9CB1-572472AF3B69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sp>
          <p:nvSpPr>
            <p:cNvPr id="55" name="Text Placeholder 33">
              <a:extLst>
                <a:ext uri="{FF2B5EF4-FFF2-40B4-BE49-F238E27FC236}">
                  <a16:creationId xmlns:a16="http://schemas.microsoft.com/office/drawing/2014/main" id="{F6EBF033-7708-42E4-9CDA-1E03CEA3E0C6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008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48148E-6 L 0.4957 1.48148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81481E-6 L -0.06276 -0.14537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8" y="-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2E04E1-6787-435D-9A06-428C5C77B9DF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支付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助力：构建地铁自己的支付体系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470223-3750-4A99-988A-D7703319D661}"/>
              </a:ext>
            </a:extLst>
          </p:cNvPr>
          <p:cNvSpPr txBox="1"/>
          <p:nvPr/>
        </p:nvSpPr>
        <p:spPr>
          <a:xfrm>
            <a:off x="829734" y="1181722"/>
            <a:ext cx="4207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WHY?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B91A34-A28A-47CA-BD9E-79ED355DB504}"/>
              </a:ext>
            </a:extLst>
          </p:cNvPr>
          <p:cNvSpPr txBox="1"/>
          <p:nvPr/>
        </p:nvSpPr>
        <p:spPr>
          <a:xfrm>
            <a:off x="829734" y="1953886"/>
            <a:ext cx="10732726" cy="100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业务</a:t>
            </a:r>
            <a:r>
              <a:rPr lang="zh-CN" altLang="en-US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外延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的诉求：结合地铁的场站、物开资源，以地铁为主体，整合地铁商铺资源，为用户提供多元商业服务，打造泛</a:t>
            </a:r>
            <a:r>
              <a:rPr lang="zh-CN" altLang="en-US" sz="24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地铁生态商业生活</a:t>
            </a:r>
            <a:endParaRPr lang="zh-CN" altLang="en-US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66EFAD-C0DA-4FC6-A7A2-362869926499}"/>
              </a:ext>
            </a:extLst>
          </p:cNvPr>
          <p:cNvSpPr txBox="1"/>
          <p:nvPr/>
        </p:nvSpPr>
        <p:spPr>
          <a:xfrm>
            <a:off x="829734" y="3146084"/>
            <a:ext cx="4207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为啥？</a:t>
            </a:r>
            <a:endParaRPr lang="en-US" altLang="zh-CN" sz="4400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3610E2E-8EA4-45B5-A6F7-7BCB734056C9}"/>
              </a:ext>
            </a:extLst>
          </p:cNvPr>
          <p:cNvGrpSpPr/>
          <p:nvPr/>
        </p:nvGrpSpPr>
        <p:grpSpPr>
          <a:xfrm>
            <a:off x="1410447" y="4455973"/>
            <a:ext cx="9239812" cy="1513988"/>
            <a:chOff x="1410447" y="4455973"/>
            <a:chExt cx="9239812" cy="151398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AF838F0-4C18-403A-BC45-38678086011A}"/>
                </a:ext>
              </a:extLst>
            </p:cNvPr>
            <p:cNvGrpSpPr/>
            <p:nvPr/>
          </p:nvGrpSpPr>
          <p:grpSpPr>
            <a:xfrm>
              <a:off x="1410447" y="4551260"/>
              <a:ext cx="540369" cy="1418701"/>
              <a:chOff x="788898" y="1613328"/>
              <a:chExt cx="206095" cy="541088"/>
            </a:xfrm>
          </p:grpSpPr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id="{BE064776-3F55-404C-BDE7-69BAC2CF259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38973" y="1613328"/>
                <a:ext cx="96426" cy="110391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0089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id="{59442124-B155-45B4-B1C8-3D3A36F1F66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88898" y="1735453"/>
                <a:ext cx="206095" cy="418963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0089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17CF1B3-0793-45C1-9681-2B2567187FD6}"/>
                </a:ext>
              </a:extLst>
            </p:cNvPr>
            <p:cNvSpPr/>
            <p:nvPr/>
          </p:nvSpPr>
          <p:spPr>
            <a:xfrm>
              <a:off x="2495074" y="4906837"/>
              <a:ext cx="3843867" cy="76944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地铁构建的商业平台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7F5722C-78D8-43AE-BA0A-21F661489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b="5923"/>
            <a:stretch/>
          </p:blipFill>
          <p:spPr>
            <a:xfrm>
              <a:off x="7193185" y="4455973"/>
              <a:ext cx="2145752" cy="1513988"/>
            </a:xfrm>
            <a:prstGeom prst="rect">
              <a:avLst/>
            </a:prstGeom>
          </p:spPr>
        </p:pic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F999731-D07A-4686-AAD4-C27CF434FF90}"/>
                </a:ext>
              </a:extLst>
            </p:cNvPr>
            <p:cNvGrpSpPr/>
            <p:nvPr/>
          </p:nvGrpSpPr>
          <p:grpSpPr>
            <a:xfrm>
              <a:off x="10109890" y="4551260"/>
              <a:ext cx="540369" cy="1418701"/>
              <a:chOff x="788898" y="1613328"/>
              <a:chExt cx="206095" cy="541088"/>
            </a:xfrm>
          </p:grpSpPr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425D153C-415C-4299-B940-DD828EDA23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38973" y="1613328"/>
                <a:ext cx="96426" cy="110391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0089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8B04EB36-DB3E-41A4-8D84-D0D3F734E09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88898" y="1735453"/>
                <a:ext cx="206095" cy="418963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0089E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1581" dir="3378596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</p:grp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AF118D1A-89E8-4F6A-BEAC-61A5CB44B239}"/>
              </a:ext>
            </a:extLst>
          </p:cNvPr>
          <p:cNvCxnSpPr>
            <a:cxnSpLocks/>
          </p:cNvCxnSpPr>
          <p:nvPr/>
        </p:nvCxnSpPr>
        <p:spPr>
          <a:xfrm rot="10800000">
            <a:off x="9406468" y="5420713"/>
            <a:ext cx="703425" cy="370488"/>
          </a:xfrm>
          <a:prstGeom prst="curved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623FF92-8D99-41BC-930F-882906D545E3}"/>
              </a:ext>
            </a:extLst>
          </p:cNvPr>
          <p:cNvCxnSpPr>
            <a:cxnSpLocks/>
          </p:cNvCxnSpPr>
          <p:nvPr/>
        </p:nvCxnSpPr>
        <p:spPr>
          <a:xfrm>
            <a:off x="2065866" y="4703660"/>
            <a:ext cx="541020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5">
            <a:extLst>
              <a:ext uri="{FF2B5EF4-FFF2-40B4-BE49-F238E27FC236}">
                <a16:creationId xmlns:a16="http://schemas.microsoft.com/office/drawing/2014/main" id="{E9291815-8CED-4093-B573-EABE0707C185}"/>
              </a:ext>
            </a:extLst>
          </p:cNvPr>
          <p:cNvGrpSpPr/>
          <p:nvPr/>
        </p:nvGrpSpPr>
        <p:grpSpPr>
          <a:xfrm flipH="1">
            <a:off x="2071747" y="4234927"/>
            <a:ext cx="273938" cy="442092"/>
            <a:chOff x="7890331" y="1920703"/>
            <a:chExt cx="2044929" cy="3300187"/>
          </a:xfrm>
        </p:grpSpPr>
        <p:grpSp>
          <p:nvGrpSpPr>
            <p:cNvPr id="42" name="Group 6">
              <a:extLst>
                <a:ext uri="{FF2B5EF4-FFF2-40B4-BE49-F238E27FC236}">
                  <a16:creationId xmlns:a16="http://schemas.microsoft.com/office/drawing/2014/main" id="{06DF3CCD-BC4D-40A4-85F4-5C698CAF1F0B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44" name="Group 8">
                <a:extLst>
                  <a:ext uri="{FF2B5EF4-FFF2-40B4-BE49-F238E27FC236}">
                    <a16:creationId xmlns:a16="http://schemas.microsoft.com/office/drawing/2014/main" id="{F0A7B8EC-0D47-4C61-8E29-C683552F9AA5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8539EABD-CFE4-4E22-A7D1-E0FCF098A7EA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1B74C49E-1ECB-41F8-9C4F-3822347F1AA8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sp>
            <p:nvSpPr>
              <p:cNvPr id="45" name="Freeform 9">
                <a:extLst>
                  <a:ext uri="{FF2B5EF4-FFF2-40B4-BE49-F238E27FC236}">
                    <a16:creationId xmlns:a16="http://schemas.microsoft.com/office/drawing/2014/main" id="{53A1F7AB-2B4D-4D8D-B313-CCC54BA15CF8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grpSp>
            <p:nvGrpSpPr>
              <p:cNvPr id="46" name="Group 10">
                <a:extLst>
                  <a:ext uri="{FF2B5EF4-FFF2-40B4-BE49-F238E27FC236}">
                    <a16:creationId xmlns:a16="http://schemas.microsoft.com/office/drawing/2014/main" id="{9027AC06-C609-42F7-B087-489686730336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47" name="Rectangle 3">
                  <a:extLst>
                    <a:ext uri="{FF2B5EF4-FFF2-40B4-BE49-F238E27FC236}">
                      <a16:creationId xmlns:a16="http://schemas.microsoft.com/office/drawing/2014/main" id="{30159B5A-28B1-4E6C-B0AB-5BF29DFAFCA1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8" name="Right Triangle 7">
                  <a:extLst>
                    <a:ext uri="{FF2B5EF4-FFF2-40B4-BE49-F238E27FC236}">
                      <a16:creationId xmlns:a16="http://schemas.microsoft.com/office/drawing/2014/main" id="{0A8F2EBF-6C39-4EB9-83DA-8BB0995810D4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9" name="Right Triangle 7">
                  <a:extLst>
                    <a:ext uri="{FF2B5EF4-FFF2-40B4-BE49-F238E27FC236}">
                      <a16:creationId xmlns:a16="http://schemas.microsoft.com/office/drawing/2014/main" id="{D423808E-6DF1-4402-89D2-2FD528B33BC1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0" name="Right Triangle 7">
                  <a:extLst>
                    <a:ext uri="{FF2B5EF4-FFF2-40B4-BE49-F238E27FC236}">
                      <a16:creationId xmlns:a16="http://schemas.microsoft.com/office/drawing/2014/main" id="{EC4B4171-7B4A-4EDF-9CF9-B24D81CF5223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sp>
          <p:nvSpPr>
            <p:cNvPr id="43" name="Text Placeholder 33">
              <a:extLst>
                <a:ext uri="{FF2B5EF4-FFF2-40B4-BE49-F238E27FC236}">
                  <a16:creationId xmlns:a16="http://schemas.microsoft.com/office/drawing/2014/main" id="{AB8D0655-0AEA-4ABE-A9F6-0021EE706428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3" name="Group 5">
            <a:extLst>
              <a:ext uri="{FF2B5EF4-FFF2-40B4-BE49-F238E27FC236}">
                <a16:creationId xmlns:a16="http://schemas.microsoft.com/office/drawing/2014/main" id="{C8481924-C5DF-45E8-AAAA-429813EB9ED9}"/>
              </a:ext>
            </a:extLst>
          </p:cNvPr>
          <p:cNvGrpSpPr/>
          <p:nvPr/>
        </p:nvGrpSpPr>
        <p:grpSpPr>
          <a:xfrm flipH="1">
            <a:off x="9967246" y="5838295"/>
            <a:ext cx="273938" cy="442092"/>
            <a:chOff x="7890331" y="1920703"/>
            <a:chExt cx="2044929" cy="3300187"/>
          </a:xfrm>
        </p:grpSpPr>
        <p:grpSp>
          <p:nvGrpSpPr>
            <p:cNvPr id="54" name="Group 6">
              <a:extLst>
                <a:ext uri="{FF2B5EF4-FFF2-40B4-BE49-F238E27FC236}">
                  <a16:creationId xmlns:a16="http://schemas.microsoft.com/office/drawing/2014/main" id="{9568D335-F1C3-45B9-8EB5-7DDBE1332EA8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56" name="Group 8">
                <a:extLst>
                  <a:ext uri="{FF2B5EF4-FFF2-40B4-BE49-F238E27FC236}">
                    <a16:creationId xmlns:a16="http://schemas.microsoft.com/office/drawing/2014/main" id="{ECCA342A-8030-48D8-8B7F-B0174B765247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63" name="Freeform 15">
                  <a:extLst>
                    <a:ext uri="{FF2B5EF4-FFF2-40B4-BE49-F238E27FC236}">
                      <a16:creationId xmlns:a16="http://schemas.microsoft.com/office/drawing/2014/main" id="{E71A8D72-EBE2-46B3-B0CA-C1D00F7D2DF5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4" name="Freeform 16">
                  <a:extLst>
                    <a:ext uri="{FF2B5EF4-FFF2-40B4-BE49-F238E27FC236}">
                      <a16:creationId xmlns:a16="http://schemas.microsoft.com/office/drawing/2014/main" id="{0B403027-6EAD-48FA-8B18-DDBD35F39034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sp>
            <p:nvSpPr>
              <p:cNvPr id="57" name="Freeform 9">
                <a:extLst>
                  <a:ext uri="{FF2B5EF4-FFF2-40B4-BE49-F238E27FC236}">
                    <a16:creationId xmlns:a16="http://schemas.microsoft.com/office/drawing/2014/main" id="{2E0CF46B-BD5B-4962-B6B9-5D09917E1F38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grpSp>
            <p:nvGrpSpPr>
              <p:cNvPr id="58" name="Group 10">
                <a:extLst>
                  <a:ext uri="{FF2B5EF4-FFF2-40B4-BE49-F238E27FC236}">
                    <a16:creationId xmlns:a16="http://schemas.microsoft.com/office/drawing/2014/main" id="{AF739386-9C15-41A3-88F9-872122488825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59" name="Rectangle 3">
                  <a:extLst>
                    <a:ext uri="{FF2B5EF4-FFF2-40B4-BE49-F238E27FC236}">
                      <a16:creationId xmlns:a16="http://schemas.microsoft.com/office/drawing/2014/main" id="{ABD79BBB-F5C7-441B-A6D8-19C32A044B43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0" name="Right Triangle 7">
                  <a:extLst>
                    <a:ext uri="{FF2B5EF4-FFF2-40B4-BE49-F238E27FC236}">
                      <a16:creationId xmlns:a16="http://schemas.microsoft.com/office/drawing/2014/main" id="{A1395492-D447-4B79-998A-30A026F529A2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1" name="Right Triangle 7">
                  <a:extLst>
                    <a:ext uri="{FF2B5EF4-FFF2-40B4-BE49-F238E27FC236}">
                      <a16:creationId xmlns:a16="http://schemas.microsoft.com/office/drawing/2014/main" id="{2BC70173-FBB8-4880-876A-404E1F534FF9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2" name="Right Triangle 7">
                  <a:extLst>
                    <a:ext uri="{FF2B5EF4-FFF2-40B4-BE49-F238E27FC236}">
                      <a16:creationId xmlns:a16="http://schemas.microsoft.com/office/drawing/2014/main" id="{3B2256E8-D6CF-4B33-9CB1-572472AF3B69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sp>
          <p:nvSpPr>
            <p:cNvPr id="55" name="Text Placeholder 33">
              <a:extLst>
                <a:ext uri="{FF2B5EF4-FFF2-40B4-BE49-F238E27FC236}">
                  <a16:creationId xmlns:a16="http://schemas.microsoft.com/office/drawing/2014/main" id="{F6EBF033-7708-42E4-9CDA-1E03CEA3E0C6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5133758-9CAA-4CBF-835F-5BCDB6D6AF4B}"/>
              </a:ext>
            </a:extLst>
          </p:cNvPr>
          <p:cNvGrpSpPr/>
          <p:nvPr/>
        </p:nvGrpSpPr>
        <p:grpSpPr>
          <a:xfrm>
            <a:off x="5956229" y="5063923"/>
            <a:ext cx="479735" cy="455268"/>
            <a:chOff x="9699343" y="3529804"/>
            <a:chExt cx="479735" cy="455268"/>
          </a:xfrm>
        </p:grpSpPr>
        <p:grpSp>
          <p:nvGrpSpPr>
            <p:cNvPr id="65" name="Group 5">
              <a:extLst>
                <a:ext uri="{FF2B5EF4-FFF2-40B4-BE49-F238E27FC236}">
                  <a16:creationId xmlns:a16="http://schemas.microsoft.com/office/drawing/2014/main" id="{78C73ED9-D545-4CE9-9CD1-BE54ADE8A930}"/>
                </a:ext>
              </a:extLst>
            </p:cNvPr>
            <p:cNvGrpSpPr/>
            <p:nvPr/>
          </p:nvGrpSpPr>
          <p:grpSpPr>
            <a:xfrm flipH="1">
              <a:off x="9699343" y="3529804"/>
              <a:ext cx="273938" cy="442092"/>
              <a:chOff x="7890331" y="1920703"/>
              <a:chExt cx="2044929" cy="3300187"/>
            </a:xfrm>
          </p:grpSpPr>
          <p:grpSp>
            <p:nvGrpSpPr>
              <p:cNvPr id="66" name="Group 6">
                <a:extLst>
                  <a:ext uri="{FF2B5EF4-FFF2-40B4-BE49-F238E27FC236}">
                    <a16:creationId xmlns:a16="http://schemas.microsoft.com/office/drawing/2014/main" id="{52890A57-6589-4FFB-9147-F3D8D421E989}"/>
                  </a:ext>
                </a:extLst>
              </p:cNvPr>
              <p:cNvGrpSpPr/>
              <p:nvPr/>
            </p:nvGrpSpPr>
            <p:grpSpPr>
              <a:xfrm>
                <a:off x="7890331" y="1920703"/>
                <a:ext cx="2044929" cy="3300187"/>
                <a:chOff x="3606014" y="1693837"/>
                <a:chExt cx="1447871" cy="2298210"/>
              </a:xfrm>
            </p:grpSpPr>
            <p:grpSp>
              <p:nvGrpSpPr>
                <p:cNvPr id="68" name="Group 8">
                  <a:extLst>
                    <a:ext uri="{FF2B5EF4-FFF2-40B4-BE49-F238E27FC236}">
                      <a16:creationId xmlns:a16="http://schemas.microsoft.com/office/drawing/2014/main" id="{ED1D406E-4437-406A-BC40-56D8BA4C7C44}"/>
                    </a:ext>
                  </a:extLst>
                </p:cNvPr>
                <p:cNvGrpSpPr/>
                <p:nvPr/>
              </p:nvGrpSpPr>
              <p:grpSpPr>
                <a:xfrm>
                  <a:off x="3606014" y="2288191"/>
                  <a:ext cx="1447871" cy="1703856"/>
                  <a:chOff x="1087898" y="4607261"/>
                  <a:chExt cx="1447871" cy="1703856"/>
                </a:xfrm>
              </p:grpSpPr>
              <p:sp>
                <p:nvSpPr>
                  <p:cNvPr id="75" name="Freeform 15">
                    <a:extLst>
                      <a:ext uri="{FF2B5EF4-FFF2-40B4-BE49-F238E27FC236}">
                        <a16:creationId xmlns:a16="http://schemas.microsoft.com/office/drawing/2014/main" id="{40BB0B72-97D6-4D01-A64A-CBA37E1CA5B0}"/>
                      </a:ext>
                    </a:extLst>
                  </p:cNvPr>
                  <p:cNvSpPr/>
                  <p:nvPr/>
                </p:nvSpPr>
                <p:spPr>
                  <a:xfrm>
                    <a:off x="1087898" y="4607261"/>
                    <a:ext cx="1404934" cy="1641864"/>
                  </a:xfrm>
                  <a:custGeom>
                    <a:avLst/>
                    <a:gdLst>
                      <a:gd name="connsiteX0" fmla="*/ 461907 w 1404934"/>
                      <a:gd name="connsiteY0" fmla="*/ 1561582 h 1641864"/>
                      <a:gd name="connsiteX1" fmla="*/ 460409 w 1404934"/>
                      <a:gd name="connsiteY1" fmla="*/ 1562298 h 1641864"/>
                      <a:gd name="connsiteX2" fmla="*/ 464264 w 1404934"/>
                      <a:gd name="connsiteY2" fmla="*/ 1564031 h 1641864"/>
                      <a:gd name="connsiteX3" fmla="*/ 633532 w 1404934"/>
                      <a:gd name="connsiteY3" fmla="*/ 0 h 1641864"/>
                      <a:gd name="connsiteX4" fmla="*/ 642264 w 1404934"/>
                      <a:gd name="connsiteY4" fmla="*/ 89 h 1641864"/>
                      <a:gd name="connsiteX5" fmla="*/ 859611 w 1404934"/>
                      <a:gd name="connsiteY5" fmla="*/ 4927 h 1641864"/>
                      <a:gd name="connsiteX6" fmla="*/ 869679 w 1404934"/>
                      <a:gd name="connsiteY6" fmla="*/ 4849 h 1641864"/>
                      <a:gd name="connsiteX7" fmla="*/ 888124 w 1404934"/>
                      <a:gd name="connsiteY7" fmla="*/ 5035 h 1641864"/>
                      <a:gd name="connsiteX8" fmla="*/ 920629 w 1404934"/>
                      <a:gd name="connsiteY8" fmla="*/ 5097 h 1641864"/>
                      <a:gd name="connsiteX9" fmla="*/ 1028230 w 1404934"/>
                      <a:gd name="connsiteY9" fmla="*/ 154932 h 1641864"/>
                      <a:gd name="connsiteX10" fmla="*/ 1403068 w 1404934"/>
                      <a:gd name="connsiteY10" fmla="*/ 1061042 h 1641864"/>
                      <a:gd name="connsiteX11" fmla="*/ 817301 w 1404934"/>
                      <a:gd name="connsiteY11" fmla="*/ 1625687 h 1641864"/>
                      <a:gd name="connsiteX12" fmla="*/ 745274 w 1404934"/>
                      <a:gd name="connsiteY12" fmla="*/ 1632820 h 1641864"/>
                      <a:gd name="connsiteX13" fmla="*/ 710413 w 1404934"/>
                      <a:gd name="connsiteY13" fmla="*/ 1629831 h 1641864"/>
                      <a:gd name="connsiteX14" fmla="*/ 665846 w 1404934"/>
                      <a:gd name="connsiteY14" fmla="*/ 1622274 h 1641864"/>
                      <a:gd name="connsiteX15" fmla="*/ 660377 w 1404934"/>
                      <a:gd name="connsiteY15" fmla="*/ 1624890 h 1641864"/>
                      <a:gd name="connsiteX16" fmla="*/ 710412 w 1404934"/>
                      <a:gd name="connsiteY16" fmla="*/ 1633702 h 1641864"/>
                      <a:gd name="connsiteX17" fmla="*/ 745275 w 1404934"/>
                      <a:gd name="connsiteY17" fmla="*/ 1636691 h 1641864"/>
                      <a:gd name="connsiteX18" fmla="*/ 693045 w 1404934"/>
                      <a:gd name="connsiteY18" fmla="*/ 1641864 h 1641864"/>
                      <a:gd name="connsiteX19" fmla="*/ 327 w 1404934"/>
                      <a:gd name="connsiteY19" fmla="*/ 987094 h 1641864"/>
                      <a:gd name="connsiteX20" fmla="*/ 470498 w 1404934"/>
                      <a:gd name="connsiteY20" fmla="*/ 4261 h 1641864"/>
                      <a:gd name="connsiteX21" fmla="*/ 578637 w 1404934"/>
                      <a:gd name="connsiteY21" fmla="*/ 3616 h 1641864"/>
                      <a:gd name="connsiteX22" fmla="*/ 580705 w 1404934"/>
                      <a:gd name="connsiteY22" fmla="*/ 3620 h 1641864"/>
                      <a:gd name="connsiteX23" fmla="*/ 583039 w 1404934"/>
                      <a:gd name="connsiteY23" fmla="*/ 390 h 1641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404934" h="1641864">
                        <a:moveTo>
                          <a:pt x="461907" y="1561582"/>
                        </a:moveTo>
                        <a:lnTo>
                          <a:pt x="460409" y="1562298"/>
                        </a:lnTo>
                        <a:lnTo>
                          <a:pt x="464264" y="1564031"/>
                        </a:lnTo>
                        <a:close/>
                        <a:moveTo>
                          <a:pt x="633532" y="0"/>
                        </a:moveTo>
                        <a:lnTo>
                          <a:pt x="642264" y="89"/>
                        </a:lnTo>
                        <a:cubicBezTo>
                          <a:pt x="727181" y="1424"/>
                          <a:pt x="662491" y="6085"/>
                          <a:pt x="859611" y="4927"/>
                        </a:cubicBezTo>
                        <a:lnTo>
                          <a:pt x="869679" y="4849"/>
                        </a:lnTo>
                        <a:lnTo>
                          <a:pt x="888124" y="5035"/>
                        </a:lnTo>
                        <a:lnTo>
                          <a:pt x="920629" y="5097"/>
                        </a:lnTo>
                        <a:lnTo>
                          <a:pt x="1028230" y="154932"/>
                        </a:lnTo>
                        <a:cubicBezTo>
                          <a:pt x="1268780" y="496356"/>
                          <a:pt x="1423881" y="773581"/>
                          <a:pt x="1403068" y="1061042"/>
                        </a:cubicBezTo>
                        <a:cubicBezTo>
                          <a:pt x="1382255" y="1348502"/>
                          <a:pt x="1106847" y="1571999"/>
                          <a:pt x="817301" y="1625687"/>
                        </a:cubicBezTo>
                        <a:lnTo>
                          <a:pt x="745274" y="1632820"/>
                        </a:lnTo>
                        <a:lnTo>
                          <a:pt x="710413" y="1629831"/>
                        </a:lnTo>
                        <a:lnTo>
                          <a:pt x="665846" y="1622274"/>
                        </a:lnTo>
                        <a:lnTo>
                          <a:pt x="660377" y="1624890"/>
                        </a:lnTo>
                        <a:lnTo>
                          <a:pt x="710412" y="1633702"/>
                        </a:lnTo>
                        <a:lnTo>
                          <a:pt x="745275" y="1636691"/>
                        </a:lnTo>
                        <a:lnTo>
                          <a:pt x="693045" y="1641864"/>
                        </a:lnTo>
                        <a:cubicBezTo>
                          <a:pt x="461599" y="1631238"/>
                          <a:pt x="25694" y="1548414"/>
                          <a:pt x="327" y="987094"/>
                        </a:cubicBezTo>
                        <a:cubicBezTo>
                          <a:pt x="-10973" y="552383"/>
                          <a:pt x="272795" y="292425"/>
                          <a:pt x="470498" y="4261"/>
                        </a:cubicBezTo>
                        <a:cubicBezTo>
                          <a:pt x="515612" y="3844"/>
                          <a:pt x="550833" y="3648"/>
                          <a:pt x="578637" y="3616"/>
                        </a:cubicBezTo>
                        <a:lnTo>
                          <a:pt x="580705" y="3620"/>
                        </a:lnTo>
                        <a:lnTo>
                          <a:pt x="583039" y="390"/>
                        </a:lnTo>
                        <a:close/>
                      </a:path>
                    </a:pathLst>
                  </a:custGeom>
                  <a:solidFill>
                    <a:srgbClr val="90BC3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  <p:sp>
                <p:nvSpPr>
                  <p:cNvPr id="76" name="Freeform 16">
                    <a:extLst>
                      <a:ext uri="{FF2B5EF4-FFF2-40B4-BE49-F238E27FC236}">
                        <a16:creationId xmlns:a16="http://schemas.microsoft.com/office/drawing/2014/main" id="{6011F333-42BB-406D-B171-520DA20F0546}"/>
                      </a:ext>
                    </a:extLst>
                  </p:cNvPr>
                  <p:cNvSpPr/>
                  <p:nvPr/>
                </p:nvSpPr>
                <p:spPr>
                  <a:xfrm rot="17518257">
                    <a:off x="1241806" y="5017155"/>
                    <a:ext cx="1617639" cy="970286"/>
                  </a:xfrm>
                  <a:custGeom>
                    <a:avLst/>
                    <a:gdLst>
                      <a:gd name="connsiteX0" fmla="*/ 1617639 w 1617639"/>
                      <a:gd name="connsiteY0" fmla="*/ 103706 h 970286"/>
                      <a:gd name="connsiteX1" fmla="*/ 818462 w 1617639"/>
                      <a:gd name="connsiteY1" fmla="*/ 946838 h 970286"/>
                      <a:gd name="connsiteX2" fmla="*/ 17768 w 1617639"/>
                      <a:gd name="connsiteY2" fmla="*/ 504238 h 970286"/>
                      <a:gd name="connsiteX3" fmla="*/ 0 w 1617639"/>
                      <a:gd name="connsiteY3" fmla="*/ 446371 h 970286"/>
                      <a:gd name="connsiteX4" fmla="*/ 33562 w 1617639"/>
                      <a:gd name="connsiteY4" fmla="*/ 510498 h 970286"/>
                      <a:gd name="connsiteX5" fmla="*/ 776356 w 1617639"/>
                      <a:gd name="connsiteY5" fmla="*/ 842469 h 970286"/>
                      <a:gd name="connsiteX6" fmla="*/ 1476418 w 1617639"/>
                      <a:gd name="connsiteY6" fmla="*/ 155845 h 970286"/>
                      <a:gd name="connsiteX7" fmla="*/ 1575113 w 1617639"/>
                      <a:gd name="connsiteY7" fmla="*/ 0 h 970286"/>
                      <a:gd name="connsiteX8" fmla="*/ 1576582 w 1617639"/>
                      <a:gd name="connsiteY8" fmla="*/ 3662 h 970286"/>
                      <a:gd name="connsiteX9" fmla="*/ 1617639 w 1617639"/>
                      <a:gd name="connsiteY9" fmla="*/ 103706 h 970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617639" h="970286">
                        <a:moveTo>
                          <a:pt x="1617639" y="103706"/>
                        </a:moveTo>
                        <a:cubicBezTo>
                          <a:pt x="1347232" y="537049"/>
                          <a:pt x="1132028" y="845983"/>
                          <a:pt x="818462" y="946838"/>
                        </a:cubicBezTo>
                        <a:cubicBezTo>
                          <a:pt x="504896" y="1047693"/>
                          <a:pt x="144395" y="808907"/>
                          <a:pt x="17768" y="504238"/>
                        </a:cubicBezTo>
                        <a:lnTo>
                          <a:pt x="0" y="446371"/>
                        </a:lnTo>
                        <a:lnTo>
                          <a:pt x="33562" y="510498"/>
                        </a:lnTo>
                        <a:cubicBezTo>
                          <a:pt x="191681" y="758928"/>
                          <a:pt x="501986" y="930717"/>
                          <a:pt x="776356" y="842469"/>
                        </a:cubicBezTo>
                        <a:cubicBezTo>
                          <a:pt x="1050726" y="754221"/>
                          <a:pt x="1249788" y="506663"/>
                          <a:pt x="1476418" y="155845"/>
                        </a:cubicBezTo>
                        <a:lnTo>
                          <a:pt x="1575113" y="0"/>
                        </a:lnTo>
                        <a:lnTo>
                          <a:pt x="1576582" y="3662"/>
                        </a:lnTo>
                        <a:cubicBezTo>
                          <a:pt x="1587014" y="29435"/>
                          <a:pt x="1600374" y="62025"/>
                          <a:pt x="1617639" y="103706"/>
                        </a:cubicBez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</p:grpSp>
            <p:sp>
              <p:nvSpPr>
                <p:cNvPr id="69" name="Freeform 9">
                  <a:extLst>
                    <a:ext uri="{FF2B5EF4-FFF2-40B4-BE49-F238E27FC236}">
                      <a16:creationId xmlns:a16="http://schemas.microsoft.com/office/drawing/2014/main" id="{4BB9111A-17B2-4267-A5F6-37460C0A3BFB}"/>
                    </a:ext>
                  </a:extLst>
                </p:cNvPr>
                <p:cNvSpPr/>
                <p:nvPr/>
              </p:nvSpPr>
              <p:spPr>
                <a:xfrm>
                  <a:off x="4074658" y="1987923"/>
                  <a:ext cx="855945" cy="378698"/>
                </a:xfrm>
                <a:custGeom>
                  <a:avLst/>
                  <a:gdLst>
                    <a:gd name="connsiteX0" fmla="*/ 0 w 813575"/>
                    <a:gd name="connsiteY0" fmla="*/ 227668 h 359952"/>
                    <a:gd name="connsiteX1" fmla="*/ 0 w 813575"/>
                    <a:gd name="connsiteY1" fmla="*/ 227669 h 359952"/>
                    <a:gd name="connsiteX2" fmla="*/ 0 w 813575"/>
                    <a:gd name="connsiteY2" fmla="*/ 227669 h 359952"/>
                    <a:gd name="connsiteX3" fmla="*/ 754470 w 813575"/>
                    <a:gd name="connsiteY3" fmla="*/ 0 h 359952"/>
                    <a:gd name="connsiteX4" fmla="*/ 813575 w 813575"/>
                    <a:gd name="connsiteY4" fmla="*/ 63104 h 359952"/>
                    <a:gd name="connsiteX5" fmla="*/ 677979 w 813575"/>
                    <a:gd name="connsiteY5" fmla="*/ 134209 h 359952"/>
                    <a:gd name="connsiteX6" fmla="*/ 451952 w 813575"/>
                    <a:gd name="connsiteY6" fmla="*/ 192967 h 359952"/>
                    <a:gd name="connsiteX7" fmla="*/ 447885 w 813575"/>
                    <a:gd name="connsiteY7" fmla="*/ 194508 h 359952"/>
                    <a:gd name="connsiteX8" fmla="*/ 454205 w 813575"/>
                    <a:gd name="connsiteY8" fmla="*/ 194498 h 359952"/>
                    <a:gd name="connsiteX9" fmla="*/ 577761 w 813575"/>
                    <a:gd name="connsiteY9" fmla="*/ 201824 h 359952"/>
                    <a:gd name="connsiteX10" fmla="*/ 793638 w 813575"/>
                    <a:gd name="connsiteY10" fmla="*/ 273694 h 359952"/>
                    <a:gd name="connsiteX11" fmla="*/ 794913 w 813575"/>
                    <a:gd name="connsiteY11" fmla="*/ 359952 h 359952"/>
                    <a:gd name="connsiteX12" fmla="*/ 647385 w 813575"/>
                    <a:gd name="connsiteY12" fmla="*/ 324697 h 359952"/>
                    <a:gd name="connsiteX13" fmla="*/ 441503 w 813575"/>
                    <a:gd name="connsiteY13" fmla="*/ 220904 h 359952"/>
                    <a:gd name="connsiteX14" fmla="*/ 434139 w 813575"/>
                    <a:gd name="connsiteY14" fmla="*/ 218156 h 359952"/>
                    <a:gd name="connsiteX15" fmla="*/ 438079 w 813575"/>
                    <a:gd name="connsiteY15" fmla="*/ 227669 h 359952"/>
                    <a:gd name="connsiteX16" fmla="*/ 438078 w 813575"/>
                    <a:gd name="connsiteY16" fmla="*/ 227669 h 359952"/>
                    <a:gd name="connsiteX17" fmla="*/ 393972 w 813575"/>
                    <a:gd name="connsiteY17" fmla="*/ 271775 h 359952"/>
                    <a:gd name="connsiteX18" fmla="*/ 44106 w 813575"/>
                    <a:gd name="connsiteY18" fmla="*/ 271774 h 359952"/>
                    <a:gd name="connsiteX19" fmla="*/ 12918 w 813575"/>
                    <a:gd name="connsiteY19" fmla="*/ 258856 h 359952"/>
                    <a:gd name="connsiteX20" fmla="*/ 0 w 813575"/>
                    <a:gd name="connsiteY20" fmla="*/ 227669 h 359952"/>
                    <a:gd name="connsiteX21" fmla="*/ 12918 w 813575"/>
                    <a:gd name="connsiteY21" fmla="*/ 196482 h 359952"/>
                    <a:gd name="connsiteX22" fmla="*/ 44106 w 813575"/>
                    <a:gd name="connsiteY22" fmla="*/ 183563 h 359952"/>
                    <a:gd name="connsiteX23" fmla="*/ 393973 w 813575"/>
                    <a:gd name="connsiteY23" fmla="*/ 183563 h 359952"/>
                    <a:gd name="connsiteX24" fmla="*/ 415151 w 813575"/>
                    <a:gd name="connsiteY24" fmla="*/ 192335 h 359952"/>
                    <a:gd name="connsiteX25" fmla="*/ 413741 w 813575"/>
                    <a:gd name="connsiteY25" fmla="*/ 191225 h 359952"/>
                    <a:gd name="connsiteX26" fmla="*/ 542382 w 813575"/>
                    <a:gd name="connsiteY26" fmla="*/ 89012 h 359952"/>
                    <a:gd name="connsiteX27" fmla="*/ 754470 w 813575"/>
                    <a:gd name="connsiteY27" fmla="*/ 0 h 359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813575" h="359952">
                      <a:moveTo>
                        <a:pt x="0" y="227668"/>
                      </a:moveTo>
                      <a:lnTo>
                        <a:pt x="0" y="227669"/>
                      </a:lnTo>
                      <a:lnTo>
                        <a:pt x="0" y="227669"/>
                      </a:lnTo>
                      <a:close/>
                      <a:moveTo>
                        <a:pt x="754470" y="0"/>
                      </a:moveTo>
                      <a:lnTo>
                        <a:pt x="813575" y="63104"/>
                      </a:lnTo>
                      <a:cubicBezTo>
                        <a:pt x="768376" y="86806"/>
                        <a:pt x="754470" y="124415"/>
                        <a:pt x="677979" y="134209"/>
                      </a:cubicBezTo>
                      <a:cubicBezTo>
                        <a:pt x="477192" y="131723"/>
                        <a:pt x="497348" y="169166"/>
                        <a:pt x="451952" y="192967"/>
                      </a:cubicBezTo>
                      <a:lnTo>
                        <a:pt x="447885" y="194508"/>
                      </a:lnTo>
                      <a:lnTo>
                        <a:pt x="454205" y="194498"/>
                      </a:lnTo>
                      <a:cubicBezTo>
                        <a:pt x="493098" y="192264"/>
                        <a:pt x="530780" y="186314"/>
                        <a:pt x="577761" y="201824"/>
                      </a:cubicBezTo>
                      <a:cubicBezTo>
                        <a:pt x="666174" y="262297"/>
                        <a:pt x="707783" y="267086"/>
                        <a:pt x="793638" y="273694"/>
                      </a:cubicBezTo>
                      <a:lnTo>
                        <a:pt x="794913" y="359952"/>
                      </a:lnTo>
                      <a:cubicBezTo>
                        <a:pt x="745737" y="348200"/>
                        <a:pt x="710299" y="367425"/>
                        <a:pt x="647385" y="324697"/>
                      </a:cubicBezTo>
                      <a:cubicBezTo>
                        <a:pt x="501123" y="191298"/>
                        <a:pt x="490891" y="232710"/>
                        <a:pt x="441503" y="220904"/>
                      </a:cubicBezTo>
                      <a:lnTo>
                        <a:pt x="434139" y="218156"/>
                      </a:lnTo>
                      <a:lnTo>
                        <a:pt x="438079" y="227669"/>
                      </a:lnTo>
                      <a:lnTo>
                        <a:pt x="438078" y="227669"/>
                      </a:lnTo>
                      <a:cubicBezTo>
                        <a:pt x="438078" y="252028"/>
                        <a:pt x="418331" y="271775"/>
                        <a:pt x="393972" y="271775"/>
                      </a:cubicBezTo>
                      <a:lnTo>
                        <a:pt x="44106" y="271774"/>
                      </a:lnTo>
                      <a:cubicBezTo>
                        <a:pt x="31926" y="271774"/>
                        <a:pt x="20900" y="266837"/>
                        <a:pt x="12918" y="258856"/>
                      </a:cubicBezTo>
                      <a:lnTo>
                        <a:pt x="0" y="227669"/>
                      </a:lnTo>
                      <a:lnTo>
                        <a:pt x="12918" y="196482"/>
                      </a:lnTo>
                      <a:cubicBezTo>
                        <a:pt x="20900" y="188500"/>
                        <a:pt x="31926" y="183563"/>
                        <a:pt x="44106" y="183563"/>
                      </a:cubicBezTo>
                      <a:lnTo>
                        <a:pt x="393973" y="183563"/>
                      </a:lnTo>
                      <a:lnTo>
                        <a:pt x="415151" y="192335"/>
                      </a:lnTo>
                      <a:lnTo>
                        <a:pt x="413741" y="191225"/>
                      </a:lnTo>
                      <a:cubicBezTo>
                        <a:pt x="457780" y="158313"/>
                        <a:pt x="480959" y="114970"/>
                        <a:pt x="542382" y="89012"/>
                      </a:cubicBezTo>
                      <a:cubicBezTo>
                        <a:pt x="650164" y="75566"/>
                        <a:pt x="684933" y="51691"/>
                        <a:pt x="754470" y="0"/>
                      </a:cubicBez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grpSp>
              <p:nvGrpSpPr>
                <p:cNvPr id="70" name="Group 10">
                  <a:extLst>
                    <a:ext uri="{FF2B5EF4-FFF2-40B4-BE49-F238E27FC236}">
                      <a16:creationId xmlns:a16="http://schemas.microsoft.com/office/drawing/2014/main" id="{439FF8D0-B579-4D3C-B451-9A5D3442F3D6}"/>
                    </a:ext>
                  </a:extLst>
                </p:cNvPr>
                <p:cNvGrpSpPr/>
                <p:nvPr/>
              </p:nvGrpSpPr>
              <p:grpSpPr>
                <a:xfrm>
                  <a:off x="3966166" y="1693837"/>
                  <a:ext cx="662753" cy="458447"/>
                  <a:chOff x="3977399" y="1764456"/>
                  <a:chExt cx="662753" cy="458447"/>
                </a:xfrm>
              </p:grpSpPr>
              <p:sp>
                <p:nvSpPr>
                  <p:cNvPr id="71" name="Rectangle 3">
                    <a:extLst>
                      <a:ext uri="{FF2B5EF4-FFF2-40B4-BE49-F238E27FC236}">
                        <a16:creationId xmlns:a16="http://schemas.microsoft.com/office/drawing/2014/main" id="{513E16FA-B2BD-435A-9E44-20E8234DD09E}"/>
                      </a:ext>
                    </a:extLst>
                  </p:cNvPr>
                  <p:cNvSpPr/>
                  <p:nvPr/>
                </p:nvSpPr>
                <p:spPr>
                  <a:xfrm>
                    <a:off x="3977399" y="1764456"/>
                    <a:ext cx="662753" cy="458447"/>
                  </a:xfrm>
                  <a:custGeom>
                    <a:avLst/>
                    <a:gdLst>
                      <a:gd name="connsiteX0" fmla="*/ 0 w 573057"/>
                      <a:gd name="connsiteY0" fmla="*/ 0 h 313935"/>
                      <a:gd name="connsiteX1" fmla="*/ 573057 w 573057"/>
                      <a:gd name="connsiteY1" fmla="*/ 0 h 313935"/>
                      <a:gd name="connsiteX2" fmla="*/ 573057 w 573057"/>
                      <a:gd name="connsiteY2" fmla="*/ 313935 h 313935"/>
                      <a:gd name="connsiteX3" fmla="*/ 0 w 573057"/>
                      <a:gd name="connsiteY3" fmla="*/ 313935 h 313935"/>
                      <a:gd name="connsiteX4" fmla="*/ 0 w 573057"/>
                      <a:gd name="connsiteY4" fmla="*/ 0 h 313935"/>
                      <a:gd name="connsiteX0" fmla="*/ 0 w 573057"/>
                      <a:gd name="connsiteY0" fmla="*/ 0 h 316427"/>
                      <a:gd name="connsiteX1" fmla="*/ 573057 w 573057"/>
                      <a:gd name="connsiteY1" fmla="*/ 0 h 316427"/>
                      <a:gd name="connsiteX2" fmla="*/ 573057 w 573057"/>
                      <a:gd name="connsiteY2" fmla="*/ 313935 h 316427"/>
                      <a:gd name="connsiteX3" fmla="*/ 171917 w 573057"/>
                      <a:gd name="connsiteY3" fmla="*/ 316427 h 316427"/>
                      <a:gd name="connsiteX4" fmla="*/ 0 w 573057"/>
                      <a:gd name="connsiteY4" fmla="*/ 0 h 316427"/>
                      <a:gd name="connsiteX0" fmla="*/ 0 w 573057"/>
                      <a:gd name="connsiteY0" fmla="*/ 0 h 321410"/>
                      <a:gd name="connsiteX1" fmla="*/ 573057 w 573057"/>
                      <a:gd name="connsiteY1" fmla="*/ 0 h 321410"/>
                      <a:gd name="connsiteX2" fmla="*/ 558108 w 573057"/>
                      <a:gd name="connsiteY2" fmla="*/ 321410 h 321410"/>
                      <a:gd name="connsiteX3" fmla="*/ 171917 w 573057"/>
                      <a:gd name="connsiteY3" fmla="*/ 316427 h 321410"/>
                      <a:gd name="connsiteX4" fmla="*/ 0 w 573057"/>
                      <a:gd name="connsiteY4" fmla="*/ 0 h 321410"/>
                      <a:gd name="connsiteX0" fmla="*/ 0 w 680194"/>
                      <a:gd name="connsiteY0" fmla="*/ 9966 h 331376"/>
                      <a:gd name="connsiteX1" fmla="*/ 680194 w 680194"/>
                      <a:gd name="connsiteY1" fmla="*/ 0 h 331376"/>
                      <a:gd name="connsiteX2" fmla="*/ 558108 w 680194"/>
                      <a:gd name="connsiteY2" fmla="*/ 331376 h 331376"/>
                      <a:gd name="connsiteX3" fmla="*/ 171917 w 680194"/>
                      <a:gd name="connsiteY3" fmla="*/ 326393 h 331376"/>
                      <a:gd name="connsiteX4" fmla="*/ 0 w 680194"/>
                      <a:gd name="connsiteY4" fmla="*/ 9966 h 331376"/>
                      <a:gd name="connsiteX0" fmla="*/ 0 w 680194"/>
                      <a:gd name="connsiteY0" fmla="*/ 9966 h 331376"/>
                      <a:gd name="connsiteX1" fmla="*/ 680194 w 680194"/>
                      <a:gd name="connsiteY1" fmla="*/ 0 h 331376"/>
                      <a:gd name="connsiteX2" fmla="*/ 558108 w 680194"/>
                      <a:gd name="connsiteY2" fmla="*/ 331376 h 331376"/>
                      <a:gd name="connsiteX3" fmla="*/ 171917 w 680194"/>
                      <a:gd name="connsiteY3" fmla="*/ 326393 h 331376"/>
                      <a:gd name="connsiteX4" fmla="*/ 0 w 680194"/>
                      <a:gd name="connsiteY4" fmla="*/ 9966 h 331376"/>
                      <a:gd name="connsiteX0" fmla="*/ 0 w 680194"/>
                      <a:gd name="connsiteY0" fmla="*/ 9966 h 331376"/>
                      <a:gd name="connsiteX1" fmla="*/ 498309 w 680194"/>
                      <a:gd name="connsiteY1" fmla="*/ 2490 h 331376"/>
                      <a:gd name="connsiteX2" fmla="*/ 680194 w 680194"/>
                      <a:gd name="connsiteY2" fmla="*/ 0 h 331376"/>
                      <a:gd name="connsiteX3" fmla="*/ 558108 w 680194"/>
                      <a:gd name="connsiteY3" fmla="*/ 331376 h 331376"/>
                      <a:gd name="connsiteX4" fmla="*/ 171917 w 680194"/>
                      <a:gd name="connsiteY4" fmla="*/ 326393 h 331376"/>
                      <a:gd name="connsiteX5" fmla="*/ 0 w 680194"/>
                      <a:gd name="connsiteY5" fmla="*/ 9966 h 331376"/>
                      <a:gd name="connsiteX0" fmla="*/ 0 w 680194"/>
                      <a:gd name="connsiteY0" fmla="*/ 9966 h 331376"/>
                      <a:gd name="connsiteX1" fmla="*/ 306460 w 680194"/>
                      <a:gd name="connsiteY1" fmla="*/ 9965 h 331376"/>
                      <a:gd name="connsiteX2" fmla="*/ 498309 w 680194"/>
                      <a:gd name="connsiteY2" fmla="*/ 2490 h 331376"/>
                      <a:gd name="connsiteX3" fmla="*/ 680194 w 680194"/>
                      <a:gd name="connsiteY3" fmla="*/ 0 h 331376"/>
                      <a:gd name="connsiteX4" fmla="*/ 558108 w 680194"/>
                      <a:gd name="connsiteY4" fmla="*/ 331376 h 331376"/>
                      <a:gd name="connsiteX5" fmla="*/ 171917 w 680194"/>
                      <a:gd name="connsiteY5" fmla="*/ 326393 h 331376"/>
                      <a:gd name="connsiteX6" fmla="*/ 0 w 680194"/>
                      <a:gd name="connsiteY6" fmla="*/ 9966 h 331376"/>
                      <a:gd name="connsiteX0" fmla="*/ 0 w 680194"/>
                      <a:gd name="connsiteY0" fmla="*/ 134545 h 455955"/>
                      <a:gd name="connsiteX1" fmla="*/ 470902 w 680194"/>
                      <a:gd name="connsiteY1" fmla="*/ 0 h 455955"/>
                      <a:gd name="connsiteX2" fmla="*/ 498309 w 680194"/>
                      <a:gd name="connsiteY2" fmla="*/ 127069 h 455955"/>
                      <a:gd name="connsiteX3" fmla="*/ 680194 w 680194"/>
                      <a:gd name="connsiteY3" fmla="*/ 124579 h 455955"/>
                      <a:gd name="connsiteX4" fmla="*/ 558108 w 680194"/>
                      <a:gd name="connsiteY4" fmla="*/ 455955 h 455955"/>
                      <a:gd name="connsiteX5" fmla="*/ 171917 w 680194"/>
                      <a:gd name="connsiteY5" fmla="*/ 450972 h 455955"/>
                      <a:gd name="connsiteX6" fmla="*/ 0 w 680194"/>
                      <a:gd name="connsiteY6" fmla="*/ 134545 h 455955"/>
                      <a:gd name="connsiteX0" fmla="*/ 0 w 680194"/>
                      <a:gd name="connsiteY0" fmla="*/ 134545 h 455955"/>
                      <a:gd name="connsiteX1" fmla="*/ 296493 w 680194"/>
                      <a:gd name="connsiteY1" fmla="*/ 47340 h 455955"/>
                      <a:gd name="connsiteX2" fmla="*/ 470902 w 680194"/>
                      <a:gd name="connsiteY2" fmla="*/ 0 h 455955"/>
                      <a:gd name="connsiteX3" fmla="*/ 498309 w 680194"/>
                      <a:gd name="connsiteY3" fmla="*/ 127069 h 455955"/>
                      <a:gd name="connsiteX4" fmla="*/ 680194 w 680194"/>
                      <a:gd name="connsiteY4" fmla="*/ 124579 h 455955"/>
                      <a:gd name="connsiteX5" fmla="*/ 558108 w 680194"/>
                      <a:gd name="connsiteY5" fmla="*/ 455955 h 455955"/>
                      <a:gd name="connsiteX6" fmla="*/ 171917 w 680194"/>
                      <a:gd name="connsiteY6" fmla="*/ 450972 h 455955"/>
                      <a:gd name="connsiteX7" fmla="*/ 0 w 680194"/>
                      <a:gd name="connsiteY7" fmla="*/ 134545 h 455955"/>
                      <a:gd name="connsiteX0" fmla="*/ 0 w 680194"/>
                      <a:gd name="connsiteY0" fmla="*/ 134545 h 455955"/>
                      <a:gd name="connsiteX1" fmla="*/ 281544 w 680194"/>
                      <a:gd name="connsiteY1" fmla="*/ 79731 h 455955"/>
                      <a:gd name="connsiteX2" fmla="*/ 470902 w 680194"/>
                      <a:gd name="connsiteY2" fmla="*/ 0 h 455955"/>
                      <a:gd name="connsiteX3" fmla="*/ 498309 w 680194"/>
                      <a:gd name="connsiteY3" fmla="*/ 127069 h 455955"/>
                      <a:gd name="connsiteX4" fmla="*/ 680194 w 680194"/>
                      <a:gd name="connsiteY4" fmla="*/ 124579 h 455955"/>
                      <a:gd name="connsiteX5" fmla="*/ 558108 w 680194"/>
                      <a:gd name="connsiteY5" fmla="*/ 455955 h 455955"/>
                      <a:gd name="connsiteX6" fmla="*/ 171917 w 680194"/>
                      <a:gd name="connsiteY6" fmla="*/ 450972 h 455955"/>
                      <a:gd name="connsiteX7" fmla="*/ 0 w 680194"/>
                      <a:gd name="connsiteY7" fmla="*/ 134545 h 455955"/>
                      <a:gd name="connsiteX0" fmla="*/ 0 w 680194"/>
                      <a:gd name="connsiteY0" fmla="*/ 134545 h 455955"/>
                      <a:gd name="connsiteX1" fmla="*/ 154475 w 680194"/>
                      <a:gd name="connsiteY1" fmla="*/ 104646 h 455955"/>
                      <a:gd name="connsiteX2" fmla="*/ 281544 w 680194"/>
                      <a:gd name="connsiteY2" fmla="*/ 79731 h 455955"/>
                      <a:gd name="connsiteX3" fmla="*/ 470902 w 680194"/>
                      <a:gd name="connsiteY3" fmla="*/ 0 h 455955"/>
                      <a:gd name="connsiteX4" fmla="*/ 498309 w 680194"/>
                      <a:gd name="connsiteY4" fmla="*/ 127069 h 455955"/>
                      <a:gd name="connsiteX5" fmla="*/ 680194 w 680194"/>
                      <a:gd name="connsiteY5" fmla="*/ 124579 h 455955"/>
                      <a:gd name="connsiteX6" fmla="*/ 558108 w 680194"/>
                      <a:gd name="connsiteY6" fmla="*/ 455955 h 455955"/>
                      <a:gd name="connsiteX7" fmla="*/ 171917 w 680194"/>
                      <a:gd name="connsiteY7" fmla="*/ 450972 h 455955"/>
                      <a:gd name="connsiteX8" fmla="*/ 0 w 680194"/>
                      <a:gd name="connsiteY8" fmla="*/ 134545 h 455955"/>
                      <a:gd name="connsiteX0" fmla="*/ 0 w 680194"/>
                      <a:gd name="connsiteY0" fmla="*/ 134545 h 455955"/>
                      <a:gd name="connsiteX1" fmla="*/ 149492 w 680194"/>
                      <a:gd name="connsiteY1" fmla="*/ 49832 h 455955"/>
                      <a:gd name="connsiteX2" fmla="*/ 281544 w 680194"/>
                      <a:gd name="connsiteY2" fmla="*/ 79731 h 455955"/>
                      <a:gd name="connsiteX3" fmla="*/ 470902 w 680194"/>
                      <a:gd name="connsiteY3" fmla="*/ 0 h 455955"/>
                      <a:gd name="connsiteX4" fmla="*/ 498309 w 680194"/>
                      <a:gd name="connsiteY4" fmla="*/ 127069 h 455955"/>
                      <a:gd name="connsiteX5" fmla="*/ 680194 w 680194"/>
                      <a:gd name="connsiteY5" fmla="*/ 124579 h 455955"/>
                      <a:gd name="connsiteX6" fmla="*/ 558108 w 680194"/>
                      <a:gd name="connsiteY6" fmla="*/ 455955 h 455955"/>
                      <a:gd name="connsiteX7" fmla="*/ 171917 w 680194"/>
                      <a:gd name="connsiteY7" fmla="*/ 450972 h 455955"/>
                      <a:gd name="connsiteX8" fmla="*/ 0 w 680194"/>
                      <a:gd name="connsiteY8" fmla="*/ 134545 h 455955"/>
                      <a:gd name="connsiteX0" fmla="*/ 0 w 662753"/>
                      <a:gd name="connsiteY0" fmla="*/ 159460 h 455955"/>
                      <a:gd name="connsiteX1" fmla="*/ 132051 w 662753"/>
                      <a:gd name="connsiteY1" fmla="*/ 49832 h 455955"/>
                      <a:gd name="connsiteX2" fmla="*/ 264103 w 662753"/>
                      <a:gd name="connsiteY2" fmla="*/ 79731 h 455955"/>
                      <a:gd name="connsiteX3" fmla="*/ 453461 w 662753"/>
                      <a:gd name="connsiteY3" fmla="*/ 0 h 455955"/>
                      <a:gd name="connsiteX4" fmla="*/ 480868 w 662753"/>
                      <a:gd name="connsiteY4" fmla="*/ 127069 h 455955"/>
                      <a:gd name="connsiteX5" fmla="*/ 662753 w 662753"/>
                      <a:gd name="connsiteY5" fmla="*/ 124579 h 455955"/>
                      <a:gd name="connsiteX6" fmla="*/ 540667 w 662753"/>
                      <a:gd name="connsiteY6" fmla="*/ 455955 h 455955"/>
                      <a:gd name="connsiteX7" fmla="*/ 154476 w 662753"/>
                      <a:gd name="connsiteY7" fmla="*/ 450972 h 455955"/>
                      <a:gd name="connsiteX8" fmla="*/ 0 w 662753"/>
                      <a:gd name="connsiteY8" fmla="*/ 159460 h 455955"/>
                      <a:gd name="connsiteX0" fmla="*/ 0 w 662753"/>
                      <a:gd name="connsiteY0" fmla="*/ 161952 h 458447"/>
                      <a:gd name="connsiteX1" fmla="*/ 132051 w 662753"/>
                      <a:gd name="connsiteY1" fmla="*/ 52324 h 458447"/>
                      <a:gd name="connsiteX2" fmla="*/ 264103 w 662753"/>
                      <a:gd name="connsiteY2" fmla="*/ 82223 h 458447"/>
                      <a:gd name="connsiteX3" fmla="*/ 448478 w 662753"/>
                      <a:gd name="connsiteY3" fmla="*/ 0 h 458447"/>
                      <a:gd name="connsiteX4" fmla="*/ 480868 w 662753"/>
                      <a:gd name="connsiteY4" fmla="*/ 129561 h 458447"/>
                      <a:gd name="connsiteX5" fmla="*/ 662753 w 662753"/>
                      <a:gd name="connsiteY5" fmla="*/ 127071 h 458447"/>
                      <a:gd name="connsiteX6" fmla="*/ 540667 w 662753"/>
                      <a:gd name="connsiteY6" fmla="*/ 458447 h 458447"/>
                      <a:gd name="connsiteX7" fmla="*/ 154476 w 662753"/>
                      <a:gd name="connsiteY7" fmla="*/ 453464 h 458447"/>
                      <a:gd name="connsiteX8" fmla="*/ 0 w 662753"/>
                      <a:gd name="connsiteY8" fmla="*/ 161952 h 458447"/>
                      <a:gd name="connsiteX0" fmla="*/ 0 w 662753"/>
                      <a:gd name="connsiteY0" fmla="*/ 161952 h 458447"/>
                      <a:gd name="connsiteX1" fmla="*/ 132051 w 662753"/>
                      <a:gd name="connsiteY1" fmla="*/ 52324 h 458447"/>
                      <a:gd name="connsiteX2" fmla="*/ 264103 w 662753"/>
                      <a:gd name="connsiteY2" fmla="*/ 82223 h 458447"/>
                      <a:gd name="connsiteX3" fmla="*/ 448478 w 662753"/>
                      <a:gd name="connsiteY3" fmla="*/ 0 h 458447"/>
                      <a:gd name="connsiteX4" fmla="*/ 473393 w 662753"/>
                      <a:gd name="connsiteY4" fmla="*/ 132052 h 458447"/>
                      <a:gd name="connsiteX5" fmla="*/ 662753 w 662753"/>
                      <a:gd name="connsiteY5" fmla="*/ 127071 h 458447"/>
                      <a:gd name="connsiteX6" fmla="*/ 540667 w 662753"/>
                      <a:gd name="connsiteY6" fmla="*/ 458447 h 458447"/>
                      <a:gd name="connsiteX7" fmla="*/ 154476 w 662753"/>
                      <a:gd name="connsiteY7" fmla="*/ 453464 h 458447"/>
                      <a:gd name="connsiteX8" fmla="*/ 0 w 662753"/>
                      <a:gd name="connsiteY8" fmla="*/ 161952 h 458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2753" h="458447">
                        <a:moveTo>
                          <a:pt x="0" y="161952"/>
                        </a:moveTo>
                        <a:lnTo>
                          <a:pt x="132051" y="52324"/>
                        </a:lnTo>
                        <a:lnTo>
                          <a:pt x="264103" y="82223"/>
                        </a:lnTo>
                        <a:lnTo>
                          <a:pt x="448478" y="0"/>
                        </a:lnTo>
                        <a:lnTo>
                          <a:pt x="473393" y="132052"/>
                        </a:lnTo>
                        <a:lnTo>
                          <a:pt x="662753" y="127071"/>
                        </a:lnTo>
                        <a:lnTo>
                          <a:pt x="540667" y="458447"/>
                        </a:lnTo>
                        <a:lnTo>
                          <a:pt x="154476" y="453464"/>
                        </a:lnTo>
                        <a:lnTo>
                          <a:pt x="0" y="161952"/>
                        </a:lnTo>
                        <a:close/>
                      </a:path>
                    </a:pathLst>
                  </a:custGeom>
                  <a:solidFill>
                    <a:srgbClr val="90BC3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  <p:sp>
                <p:nvSpPr>
                  <p:cNvPr id="72" name="Right Triangle 7">
                    <a:extLst>
                      <a:ext uri="{FF2B5EF4-FFF2-40B4-BE49-F238E27FC236}">
                        <a16:creationId xmlns:a16="http://schemas.microsoft.com/office/drawing/2014/main" id="{D7E0A6A1-2A4C-43A5-85DD-F5DDD206552C}"/>
                      </a:ext>
                    </a:extLst>
                  </p:cNvPr>
                  <p:cNvSpPr/>
                  <p:nvPr/>
                </p:nvSpPr>
                <p:spPr>
                  <a:xfrm flipH="1">
                    <a:off x="4467009" y="1894019"/>
                    <a:ext cx="168159" cy="328884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" fmla="*/ 119595 w 185599"/>
                      <a:gd name="connsiteY0" fmla="*/ 328884 h 328884"/>
                      <a:gd name="connsiteX1" fmla="*/ 0 w 185599"/>
                      <a:gd name="connsiteY1" fmla="*/ 0 h 328884"/>
                      <a:gd name="connsiteX2" fmla="*/ 185599 w 185599"/>
                      <a:gd name="connsiteY2" fmla="*/ 328884 h 328884"/>
                      <a:gd name="connsiteX3" fmla="*/ 119595 w 18559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159" h="328884">
                        <a:moveTo>
                          <a:pt x="119595" y="328884"/>
                        </a:moveTo>
                        <a:lnTo>
                          <a:pt x="0" y="0"/>
                        </a:lnTo>
                        <a:lnTo>
                          <a:pt x="168159" y="323900"/>
                        </a:lnTo>
                        <a:lnTo>
                          <a:pt x="119595" y="328884"/>
                        </a:ln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  <p:sp>
                <p:nvSpPr>
                  <p:cNvPr id="73" name="Right Triangle 7">
                    <a:extLst>
                      <a:ext uri="{FF2B5EF4-FFF2-40B4-BE49-F238E27FC236}">
                        <a16:creationId xmlns:a16="http://schemas.microsoft.com/office/drawing/2014/main" id="{FD186DA1-F001-4D5E-813F-5581F81757CF}"/>
                      </a:ext>
                    </a:extLst>
                  </p:cNvPr>
                  <p:cNvSpPr/>
                  <p:nvPr/>
                </p:nvSpPr>
                <p:spPr>
                  <a:xfrm rot="9064593" flipH="1">
                    <a:off x="4301250" y="1800541"/>
                    <a:ext cx="195303" cy="248622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" fmla="*/ 119595 w 185599"/>
                      <a:gd name="connsiteY0" fmla="*/ 328884 h 328884"/>
                      <a:gd name="connsiteX1" fmla="*/ 0 w 185599"/>
                      <a:gd name="connsiteY1" fmla="*/ 0 h 328884"/>
                      <a:gd name="connsiteX2" fmla="*/ 185599 w 185599"/>
                      <a:gd name="connsiteY2" fmla="*/ 328884 h 328884"/>
                      <a:gd name="connsiteX3" fmla="*/ 119595 w 18559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0 w 48564"/>
                      <a:gd name="connsiteY0" fmla="*/ 132097 h 132097"/>
                      <a:gd name="connsiteX1" fmla="*/ 3375 w 48564"/>
                      <a:gd name="connsiteY1" fmla="*/ 0 h 132097"/>
                      <a:gd name="connsiteX2" fmla="*/ 48564 w 48564"/>
                      <a:gd name="connsiteY2" fmla="*/ 127113 h 132097"/>
                      <a:gd name="connsiteX3" fmla="*/ 0 w 48564"/>
                      <a:gd name="connsiteY3" fmla="*/ 132097 h 132097"/>
                      <a:gd name="connsiteX0" fmla="*/ 0 w 48564"/>
                      <a:gd name="connsiteY0" fmla="*/ 132097 h 132097"/>
                      <a:gd name="connsiteX1" fmla="*/ 2631 w 48564"/>
                      <a:gd name="connsiteY1" fmla="*/ 66384 h 132097"/>
                      <a:gd name="connsiteX2" fmla="*/ 3375 w 48564"/>
                      <a:gd name="connsiteY2" fmla="*/ 0 h 132097"/>
                      <a:gd name="connsiteX3" fmla="*/ 48564 w 48564"/>
                      <a:gd name="connsiteY3" fmla="*/ 127113 h 132097"/>
                      <a:gd name="connsiteX4" fmla="*/ 0 w 48564"/>
                      <a:gd name="connsiteY4" fmla="*/ 132097 h 132097"/>
                      <a:gd name="connsiteX0" fmla="*/ 146739 w 195303"/>
                      <a:gd name="connsiteY0" fmla="*/ 253606 h 253606"/>
                      <a:gd name="connsiteX1" fmla="*/ 0 w 195303"/>
                      <a:gd name="connsiteY1" fmla="*/ 0 h 253606"/>
                      <a:gd name="connsiteX2" fmla="*/ 150114 w 195303"/>
                      <a:gd name="connsiteY2" fmla="*/ 121509 h 253606"/>
                      <a:gd name="connsiteX3" fmla="*/ 195303 w 195303"/>
                      <a:gd name="connsiteY3" fmla="*/ 248622 h 253606"/>
                      <a:gd name="connsiteX4" fmla="*/ 146739 w 195303"/>
                      <a:gd name="connsiteY4" fmla="*/ 253606 h 253606"/>
                      <a:gd name="connsiteX0" fmla="*/ 195303 w 195303"/>
                      <a:gd name="connsiteY0" fmla="*/ 248622 h 248622"/>
                      <a:gd name="connsiteX1" fmla="*/ 0 w 195303"/>
                      <a:gd name="connsiteY1" fmla="*/ 0 h 248622"/>
                      <a:gd name="connsiteX2" fmla="*/ 150114 w 195303"/>
                      <a:gd name="connsiteY2" fmla="*/ 121509 h 248622"/>
                      <a:gd name="connsiteX3" fmla="*/ 195303 w 195303"/>
                      <a:gd name="connsiteY3" fmla="*/ 248622 h 248622"/>
                      <a:gd name="connsiteX0" fmla="*/ 195303 w 195303"/>
                      <a:gd name="connsiteY0" fmla="*/ 248622 h 248622"/>
                      <a:gd name="connsiteX1" fmla="*/ 0 w 195303"/>
                      <a:gd name="connsiteY1" fmla="*/ 0 h 248622"/>
                      <a:gd name="connsiteX2" fmla="*/ 152524 w 195303"/>
                      <a:gd name="connsiteY2" fmla="*/ 125870 h 248622"/>
                      <a:gd name="connsiteX3" fmla="*/ 195303 w 195303"/>
                      <a:gd name="connsiteY3" fmla="*/ 248622 h 248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5303" h="248622">
                        <a:moveTo>
                          <a:pt x="195303" y="248622"/>
                        </a:moveTo>
                        <a:lnTo>
                          <a:pt x="0" y="0"/>
                        </a:lnTo>
                        <a:lnTo>
                          <a:pt x="152524" y="125870"/>
                        </a:lnTo>
                        <a:lnTo>
                          <a:pt x="195303" y="248622"/>
                        </a:ln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  <p:sp>
                <p:nvSpPr>
                  <p:cNvPr id="74" name="Right Triangle 7">
                    <a:extLst>
                      <a:ext uri="{FF2B5EF4-FFF2-40B4-BE49-F238E27FC236}">
                        <a16:creationId xmlns:a16="http://schemas.microsoft.com/office/drawing/2014/main" id="{EC034C5A-3B24-4381-8C55-B37C4E937C99}"/>
                      </a:ext>
                    </a:extLst>
                  </p:cNvPr>
                  <p:cNvSpPr/>
                  <p:nvPr/>
                </p:nvSpPr>
                <p:spPr>
                  <a:xfrm rot="9064593" flipH="1">
                    <a:off x="4162290" y="1780844"/>
                    <a:ext cx="100400" cy="256875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" fmla="*/ 119595 w 185599"/>
                      <a:gd name="connsiteY0" fmla="*/ 328884 h 328884"/>
                      <a:gd name="connsiteX1" fmla="*/ 0 w 185599"/>
                      <a:gd name="connsiteY1" fmla="*/ 0 h 328884"/>
                      <a:gd name="connsiteX2" fmla="*/ 185599 w 185599"/>
                      <a:gd name="connsiteY2" fmla="*/ 328884 h 328884"/>
                      <a:gd name="connsiteX3" fmla="*/ 119595 w 18559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0 w 48564"/>
                      <a:gd name="connsiteY0" fmla="*/ 132097 h 132097"/>
                      <a:gd name="connsiteX1" fmla="*/ 3375 w 48564"/>
                      <a:gd name="connsiteY1" fmla="*/ 0 h 132097"/>
                      <a:gd name="connsiteX2" fmla="*/ 48564 w 48564"/>
                      <a:gd name="connsiteY2" fmla="*/ 127113 h 132097"/>
                      <a:gd name="connsiteX3" fmla="*/ 0 w 48564"/>
                      <a:gd name="connsiteY3" fmla="*/ 132097 h 132097"/>
                      <a:gd name="connsiteX0" fmla="*/ 0 w 48564"/>
                      <a:gd name="connsiteY0" fmla="*/ 132097 h 132097"/>
                      <a:gd name="connsiteX1" fmla="*/ 2631 w 48564"/>
                      <a:gd name="connsiteY1" fmla="*/ 66384 h 132097"/>
                      <a:gd name="connsiteX2" fmla="*/ 3375 w 48564"/>
                      <a:gd name="connsiteY2" fmla="*/ 0 h 132097"/>
                      <a:gd name="connsiteX3" fmla="*/ 48564 w 48564"/>
                      <a:gd name="connsiteY3" fmla="*/ 127113 h 132097"/>
                      <a:gd name="connsiteX4" fmla="*/ 0 w 48564"/>
                      <a:gd name="connsiteY4" fmla="*/ 132097 h 132097"/>
                      <a:gd name="connsiteX0" fmla="*/ 146739 w 195303"/>
                      <a:gd name="connsiteY0" fmla="*/ 253606 h 253606"/>
                      <a:gd name="connsiteX1" fmla="*/ 0 w 195303"/>
                      <a:gd name="connsiteY1" fmla="*/ 0 h 253606"/>
                      <a:gd name="connsiteX2" fmla="*/ 150114 w 195303"/>
                      <a:gd name="connsiteY2" fmla="*/ 121509 h 253606"/>
                      <a:gd name="connsiteX3" fmla="*/ 195303 w 195303"/>
                      <a:gd name="connsiteY3" fmla="*/ 248622 h 253606"/>
                      <a:gd name="connsiteX4" fmla="*/ 146739 w 195303"/>
                      <a:gd name="connsiteY4" fmla="*/ 253606 h 253606"/>
                      <a:gd name="connsiteX0" fmla="*/ 195303 w 195303"/>
                      <a:gd name="connsiteY0" fmla="*/ 248622 h 248622"/>
                      <a:gd name="connsiteX1" fmla="*/ 0 w 195303"/>
                      <a:gd name="connsiteY1" fmla="*/ 0 h 248622"/>
                      <a:gd name="connsiteX2" fmla="*/ 150114 w 195303"/>
                      <a:gd name="connsiteY2" fmla="*/ 121509 h 248622"/>
                      <a:gd name="connsiteX3" fmla="*/ 195303 w 195303"/>
                      <a:gd name="connsiteY3" fmla="*/ 248622 h 248622"/>
                      <a:gd name="connsiteX0" fmla="*/ 140496 w 140496"/>
                      <a:gd name="connsiteY0" fmla="*/ 298833 h 298833"/>
                      <a:gd name="connsiteX1" fmla="*/ 0 w 140496"/>
                      <a:gd name="connsiteY1" fmla="*/ 0 h 298833"/>
                      <a:gd name="connsiteX2" fmla="*/ 95307 w 140496"/>
                      <a:gd name="connsiteY2" fmla="*/ 171720 h 298833"/>
                      <a:gd name="connsiteX3" fmla="*/ 140496 w 140496"/>
                      <a:gd name="connsiteY3" fmla="*/ 298833 h 298833"/>
                      <a:gd name="connsiteX0" fmla="*/ 0 w 100400"/>
                      <a:gd name="connsiteY0" fmla="*/ 256875 h 256875"/>
                      <a:gd name="connsiteX1" fmla="*/ 5093 w 100400"/>
                      <a:gd name="connsiteY1" fmla="*/ 0 h 256875"/>
                      <a:gd name="connsiteX2" fmla="*/ 100400 w 100400"/>
                      <a:gd name="connsiteY2" fmla="*/ 171720 h 256875"/>
                      <a:gd name="connsiteX3" fmla="*/ 0 w 100400"/>
                      <a:gd name="connsiteY3" fmla="*/ 256875 h 256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0400" h="256875">
                        <a:moveTo>
                          <a:pt x="0" y="256875"/>
                        </a:moveTo>
                        <a:lnTo>
                          <a:pt x="5093" y="0"/>
                        </a:lnTo>
                        <a:lnTo>
                          <a:pt x="100400" y="171720"/>
                        </a:lnTo>
                        <a:lnTo>
                          <a:pt x="0" y="256875"/>
                        </a:ln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</p:grpSp>
          </p:grpSp>
          <p:sp>
            <p:nvSpPr>
              <p:cNvPr id="67" name="Text Placeholder 33">
                <a:extLst>
                  <a:ext uri="{FF2B5EF4-FFF2-40B4-BE49-F238E27FC236}">
                    <a16:creationId xmlns:a16="http://schemas.microsoft.com/office/drawing/2014/main" id="{9506E74C-A528-4D1F-90F2-8EBAE57026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370" y="3593722"/>
                <a:ext cx="882497" cy="747485"/>
              </a:xfrm>
              <a:prstGeom prst="rect">
                <a:avLst/>
              </a:prstGeom>
            </p:spPr>
            <p:txBody>
              <a:bodyPr lIns="0" tIns="0" rIns="0" bIns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b="1" dirty="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rPr>
                  <a:t>￥</a:t>
                </a:r>
                <a:endParaRPr kumimoji="0" lang="en-AU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grpSp>
          <p:nvGrpSpPr>
            <p:cNvPr id="77" name="Group 5">
              <a:extLst>
                <a:ext uri="{FF2B5EF4-FFF2-40B4-BE49-F238E27FC236}">
                  <a16:creationId xmlns:a16="http://schemas.microsoft.com/office/drawing/2014/main" id="{44BA10CC-9A68-48E1-9C3D-9156BC6E8B59}"/>
                </a:ext>
              </a:extLst>
            </p:cNvPr>
            <p:cNvGrpSpPr/>
            <p:nvPr/>
          </p:nvGrpSpPr>
          <p:grpSpPr>
            <a:xfrm flipH="1">
              <a:off x="9905140" y="3542980"/>
              <a:ext cx="273938" cy="442092"/>
              <a:chOff x="7890331" y="1920703"/>
              <a:chExt cx="2044929" cy="3300187"/>
            </a:xfrm>
          </p:grpSpPr>
          <p:grpSp>
            <p:nvGrpSpPr>
              <p:cNvPr id="78" name="Group 6">
                <a:extLst>
                  <a:ext uri="{FF2B5EF4-FFF2-40B4-BE49-F238E27FC236}">
                    <a16:creationId xmlns:a16="http://schemas.microsoft.com/office/drawing/2014/main" id="{4AD5CC45-D864-474A-B344-BB17456898EC}"/>
                  </a:ext>
                </a:extLst>
              </p:cNvPr>
              <p:cNvGrpSpPr/>
              <p:nvPr/>
            </p:nvGrpSpPr>
            <p:grpSpPr>
              <a:xfrm>
                <a:off x="7890331" y="1920703"/>
                <a:ext cx="2044929" cy="3300187"/>
                <a:chOff x="3606014" y="1693837"/>
                <a:chExt cx="1447871" cy="2298210"/>
              </a:xfrm>
            </p:grpSpPr>
            <p:grpSp>
              <p:nvGrpSpPr>
                <p:cNvPr id="80" name="Group 8">
                  <a:extLst>
                    <a:ext uri="{FF2B5EF4-FFF2-40B4-BE49-F238E27FC236}">
                      <a16:creationId xmlns:a16="http://schemas.microsoft.com/office/drawing/2014/main" id="{7D3834FC-75D6-499A-AFDA-98DD7BE7D0FF}"/>
                    </a:ext>
                  </a:extLst>
                </p:cNvPr>
                <p:cNvGrpSpPr/>
                <p:nvPr/>
              </p:nvGrpSpPr>
              <p:grpSpPr>
                <a:xfrm>
                  <a:off x="3606014" y="2288191"/>
                  <a:ext cx="1447871" cy="1703856"/>
                  <a:chOff x="1087898" y="4607261"/>
                  <a:chExt cx="1447871" cy="1703856"/>
                </a:xfrm>
              </p:grpSpPr>
              <p:sp>
                <p:nvSpPr>
                  <p:cNvPr id="87" name="Freeform 15">
                    <a:extLst>
                      <a:ext uri="{FF2B5EF4-FFF2-40B4-BE49-F238E27FC236}">
                        <a16:creationId xmlns:a16="http://schemas.microsoft.com/office/drawing/2014/main" id="{5E13C566-DF40-442A-9CE5-DB105BF97B52}"/>
                      </a:ext>
                    </a:extLst>
                  </p:cNvPr>
                  <p:cNvSpPr/>
                  <p:nvPr/>
                </p:nvSpPr>
                <p:spPr>
                  <a:xfrm>
                    <a:off x="1087898" y="4607261"/>
                    <a:ext cx="1404934" cy="1641864"/>
                  </a:xfrm>
                  <a:custGeom>
                    <a:avLst/>
                    <a:gdLst>
                      <a:gd name="connsiteX0" fmla="*/ 461907 w 1404934"/>
                      <a:gd name="connsiteY0" fmla="*/ 1561582 h 1641864"/>
                      <a:gd name="connsiteX1" fmla="*/ 460409 w 1404934"/>
                      <a:gd name="connsiteY1" fmla="*/ 1562298 h 1641864"/>
                      <a:gd name="connsiteX2" fmla="*/ 464264 w 1404934"/>
                      <a:gd name="connsiteY2" fmla="*/ 1564031 h 1641864"/>
                      <a:gd name="connsiteX3" fmla="*/ 633532 w 1404934"/>
                      <a:gd name="connsiteY3" fmla="*/ 0 h 1641864"/>
                      <a:gd name="connsiteX4" fmla="*/ 642264 w 1404934"/>
                      <a:gd name="connsiteY4" fmla="*/ 89 h 1641864"/>
                      <a:gd name="connsiteX5" fmla="*/ 859611 w 1404934"/>
                      <a:gd name="connsiteY5" fmla="*/ 4927 h 1641864"/>
                      <a:gd name="connsiteX6" fmla="*/ 869679 w 1404934"/>
                      <a:gd name="connsiteY6" fmla="*/ 4849 h 1641864"/>
                      <a:gd name="connsiteX7" fmla="*/ 888124 w 1404934"/>
                      <a:gd name="connsiteY7" fmla="*/ 5035 h 1641864"/>
                      <a:gd name="connsiteX8" fmla="*/ 920629 w 1404934"/>
                      <a:gd name="connsiteY8" fmla="*/ 5097 h 1641864"/>
                      <a:gd name="connsiteX9" fmla="*/ 1028230 w 1404934"/>
                      <a:gd name="connsiteY9" fmla="*/ 154932 h 1641864"/>
                      <a:gd name="connsiteX10" fmla="*/ 1403068 w 1404934"/>
                      <a:gd name="connsiteY10" fmla="*/ 1061042 h 1641864"/>
                      <a:gd name="connsiteX11" fmla="*/ 817301 w 1404934"/>
                      <a:gd name="connsiteY11" fmla="*/ 1625687 h 1641864"/>
                      <a:gd name="connsiteX12" fmla="*/ 745274 w 1404934"/>
                      <a:gd name="connsiteY12" fmla="*/ 1632820 h 1641864"/>
                      <a:gd name="connsiteX13" fmla="*/ 710413 w 1404934"/>
                      <a:gd name="connsiteY13" fmla="*/ 1629831 h 1641864"/>
                      <a:gd name="connsiteX14" fmla="*/ 665846 w 1404934"/>
                      <a:gd name="connsiteY14" fmla="*/ 1622274 h 1641864"/>
                      <a:gd name="connsiteX15" fmla="*/ 660377 w 1404934"/>
                      <a:gd name="connsiteY15" fmla="*/ 1624890 h 1641864"/>
                      <a:gd name="connsiteX16" fmla="*/ 710412 w 1404934"/>
                      <a:gd name="connsiteY16" fmla="*/ 1633702 h 1641864"/>
                      <a:gd name="connsiteX17" fmla="*/ 745275 w 1404934"/>
                      <a:gd name="connsiteY17" fmla="*/ 1636691 h 1641864"/>
                      <a:gd name="connsiteX18" fmla="*/ 693045 w 1404934"/>
                      <a:gd name="connsiteY18" fmla="*/ 1641864 h 1641864"/>
                      <a:gd name="connsiteX19" fmla="*/ 327 w 1404934"/>
                      <a:gd name="connsiteY19" fmla="*/ 987094 h 1641864"/>
                      <a:gd name="connsiteX20" fmla="*/ 470498 w 1404934"/>
                      <a:gd name="connsiteY20" fmla="*/ 4261 h 1641864"/>
                      <a:gd name="connsiteX21" fmla="*/ 578637 w 1404934"/>
                      <a:gd name="connsiteY21" fmla="*/ 3616 h 1641864"/>
                      <a:gd name="connsiteX22" fmla="*/ 580705 w 1404934"/>
                      <a:gd name="connsiteY22" fmla="*/ 3620 h 1641864"/>
                      <a:gd name="connsiteX23" fmla="*/ 583039 w 1404934"/>
                      <a:gd name="connsiteY23" fmla="*/ 390 h 1641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404934" h="1641864">
                        <a:moveTo>
                          <a:pt x="461907" y="1561582"/>
                        </a:moveTo>
                        <a:lnTo>
                          <a:pt x="460409" y="1562298"/>
                        </a:lnTo>
                        <a:lnTo>
                          <a:pt x="464264" y="1564031"/>
                        </a:lnTo>
                        <a:close/>
                        <a:moveTo>
                          <a:pt x="633532" y="0"/>
                        </a:moveTo>
                        <a:lnTo>
                          <a:pt x="642264" y="89"/>
                        </a:lnTo>
                        <a:cubicBezTo>
                          <a:pt x="727181" y="1424"/>
                          <a:pt x="662491" y="6085"/>
                          <a:pt x="859611" y="4927"/>
                        </a:cubicBezTo>
                        <a:lnTo>
                          <a:pt x="869679" y="4849"/>
                        </a:lnTo>
                        <a:lnTo>
                          <a:pt x="888124" y="5035"/>
                        </a:lnTo>
                        <a:lnTo>
                          <a:pt x="920629" y="5097"/>
                        </a:lnTo>
                        <a:lnTo>
                          <a:pt x="1028230" y="154932"/>
                        </a:lnTo>
                        <a:cubicBezTo>
                          <a:pt x="1268780" y="496356"/>
                          <a:pt x="1423881" y="773581"/>
                          <a:pt x="1403068" y="1061042"/>
                        </a:cubicBezTo>
                        <a:cubicBezTo>
                          <a:pt x="1382255" y="1348502"/>
                          <a:pt x="1106847" y="1571999"/>
                          <a:pt x="817301" y="1625687"/>
                        </a:cubicBezTo>
                        <a:lnTo>
                          <a:pt x="745274" y="1632820"/>
                        </a:lnTo>
                        <a:lnTo>
                          <a:pt x="710413" y="1629831"/>
                        </a:lnTo>
                        <a:lnTo>
                          <a:pt x="665846" y="1622274"/>
                        </a:lnTo>
                        <a:lnTo>
                          <a:pt x="660377" y="1624890"/>
                        </a:lnTo>
                        <a:lnTo>
                          <a:pt x="710412" y="1633702"/>
                        </a:lnTo>
                        <a:lnTo>
                          <a:pt x="745275" y="1636691"/>
                        </a:lnTo>
                        <a:lnTo>
                          <a:pt x="693045" y="1641864"/>
                        </a:lnTo>
                        <a:cubicBezTo>
                          <a:pt x="461599" y="1631238"/>
                          <a:pt x="25694" y="1548414"/>
                          <a:pt x="327" y="987094"/>
                        </a:cubicBezTo>
                        <a:cubicBezTo>
                          <a:pt x="-10973" y="552383"/>
                          <a:pt x="272795" y="292425"/>
                          <a:pt x="470498" y="4261"/>
                        </a:cubicBezTo>
                        <a:cubicBezTo>
                          <a:pt x="515612" y="3844"/>
                          <a:pt x="550833" y="3648"/>
                          <a:pt x="578637" y="3616"/>
                        </a:cubicBezTo>
                        <a:lnTo>
                          <a:pt x="580705" y="3620"/>
                        </a:lnTo>
                        <a:lnTo>
                          <a:pt x="583039" y="390"/>
                        </a:lnTo>
                        <a:close/>
                      </a:path>
                    </a:pathLst>
                  </a:custGeom>
                  <a:solidFill>
                    <a:srgbClr val="90BC3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  <p:sp>
                <p:nvSpPr>
                  <p:cNvPr id="88" name="Freeform 16">
                    <a:extLst>
                      <a:ext uri="{FF2B5EF4-FFF2-40B4-BE49-F238E27FC236}">
                        <a16:creationId xmlns:a16="http://schemas.microsoft.com/office/drawing/2014/main" id="{EC79529E-19E7-4DD4-9836-9B60CB7DAE7D}"/>
                      </a:ext>
                    </a:extLst>
                  </p:cNvPr>
                  <p:cNvSpPr/>
                  <p:nvPr/>
                </p:nvSpPr>
                <p:spPr>
                  <a:xfrm rot="17518257">
                    <a:off x="1241806" y="5017155"/>
                    <a:ext cx="1617639" cy="970286"/>
                  </a:xfrm>
                  <a:custGeom>
                    <a:avLst/>
                    <a:gdLst>
                      <a:gd name="connsiteX0" fmla="*/ 1617639 w 1617639"/>
                      <a:gd name="connsiteY0" fmla="*/ 103706 h 970286"/>
                      <a:gd name="connsiteX1" fmla="*/ 818462 w 1617639"/>
                      <a:gd name="connsiteY1" fmla="*/ 946838 h 970286"/>
                      <a:gd name="connsiteX2" fmla="*/ 17768 w 1617639"/>
                      <a:gd name="connsiteY2" fmla="*/ 504238 h 970286"/>
                      <a:gd name="connsiteX3" fmla="*/ 0 w 1617639"/>
                      <a:gd name="connsiteY3" fmla="*/ 446371 h 970286"/>
                      <a:gd name="connsiteX4" fmla="*/ 33562 w 1617639"/>
                      <a:gd name="connsiteY4" fmla="*/ 510498 h 970286"/>
                      <a:gd name="connsiteX5" fmla="*/ 776356 w 1617639"/>
                      <a:gd name="connsiteY5" fmla="*/ 842469 h 970286"/>
                      <a:gd name="connsiteX6" fmla="*/ 1476418 w 1617639"/>
                      <a:gd name="connsiteY6" fmla="*/ 155845 h 970286"/>
                      <a:gd name="connsiteX7" fmla="*/ 1575113 w 1617639"/>
                      <a:gd name="connsiteY7" fmla="*/ 0 h 970286"/>
                      <a:gd name="connsiteX8" fmla="*/ 1576582 w 1617639"/>
                      <a:gd name="connsiteY8" fmla="*/ 3662 h 970286"/>
                      <a:gd name="connsiteX9" fmla="*/ 1617639 w 1617639"/>
                      <a:gd name="connsiteY9" fmla="*/ 103706 h 970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617639" h="970286">
                        <a:moveTo>
                          <a:pt x="1617639" y="103706"/>
                        </a:moveTo>
                        <a:cubicBezTo>
                          <a:pt x="1347232" y="537049"/>
                          <a:pt x="1132028" y="845983"/>
                          <a:pt x="818462" y="946838"/>
                        </a:cubicBezTo>
                        <a:cubicBezTo>
                          <a:pt x="504896" y="1047693"/>
                          <a:pt x="144395" y="808907"/>
                          <a:pt x="17768" y="504238"/>
                        </a:cubicBezTo>
                        <a:lnTo>
                          <a:pt x="0" y="446371"/>
                        </a:lnTo>
                        <a:lnTo>
                          <a:pt x="33562" y="510498"/>
                        </a:lnTo>
                        <a:cubicBezTo>
                          <a:pt x="191681" y="758928"/>
                          <a:pt x="501986" y="930717"/>
                          <a:pt x="776356" y="842469"/>
                        </a:cubicBezTo>
                        <a:cubicBezTo>
                          <a:pt x="1050726" y="754221"/>
                          <a:pt x="1249788" y="506663"/>
                          <a:pt x="1476418" y="155845"/>
                        </a:cubicBezTo>
                        <a:lnTo>
                          <a:pt x="1575113" y="0"/>
                        </a:lnTo>
                        <a:lnTo>
                          <a:pt x="1576582" y="3662"/>
                        </a:lnTo>
                        <a:cubicBezTo>
                          <a:pt x="1587014" y="29435"/>
                          <a:pt x="1600374" y="62025"/>
                          <a:pt x="1617639" y="103706"/>
                        </a:cubicBez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</p:grpSp>
            <p:sp>
              <p:nvSpPr>
                <p:cNvPr id="81" name="Freeform 9">
                  <a:extLst>
                    <a:ext uri="{FF2B5EF4-FFF2-40B4-BE49-F238E27FC236}">
                      <a16:creationId xmlns:a16="http://schemas.microsoft.com/office/drawing/2014/main" id="{C8347059-6C4D-4652-A8F6-48BCB4DB3CD8}"/>
                    </a:ext>
                  </a:extLst>
                </p:cNvPr>
                <p:cNvSpPr/>
                <p:nvPr/>
              </p:nvSpPr>
              <p:spPr>
                <a:xfrm>
                  <a:off x="4074658" y="1987923"/>
                  <a:ext cx="855945" cy="378698"/>
                </a:xfrm>
                <a:custGeom>
                  <a:avLst/>
                  <a:gdLst>
                    <a:gd name="connsiteX0" fmla="*/ 0 w 813575"/>
                    <a:gd name="connsiteY0" fmla="*/ 227668 h 359952"/>
                    <a:gd name="connsiteX1" fmla="*/ 0 w 813575"/>
                    <a:gd name="connsiteY1" fmla="*/ 227669 h 359952"/>
                    <a:gd name="connsiteX2" fmla="*/ 0 w 813575"/>
                    <a:gd name="connsiteY2" fmla="*/ 227669 h 359952"/>
                    <a:gd name="connsiteX3" fmla="*/ 754470 w 813575"/>
                    <a:gd name="connsiteY3" fmla="*/ 0 h 359952"/>
                    <a:gd name="connsiteX4" fmla="*/ 813575 w 813575"/>
                    <a:gd name="connsiteY4" fmla="*/ 63104 h 359952"/>
                    <a:gd name="connsiteX5" fmla="*/ 677979 w 813575"/>
                    <a:gd name="connsiteY5" fmla="*/ 134209 h 359952"/>
                    <a:gd name="connsiteX6" fmla="*/ 451952 w 813575"/>
                    <a:gd name="connsiteY6" fmla="*/ 192967 h 359952"/>
                    <a:gd name="connsiteX7" fmla="*/ 447885 w 813575"/>
                    <a:gd name="connsiteY7" fmla="*/ 194508 h 359952"/>
                    <a:gd name="connsiteX8" fmla="*/ 454205 w 813575"/>
                    <a:gd name="connsiteY8" fmla="*/ 194498 h 359952"/>
                    <a:gd name="connsiteX9" fmla="*/ 577761 w 813575"/>
                    <a:gd name="connsiteY9" fmla="*/ 201824 h 359952"/>
                    <a:gd name="connsiteX10" fmla="*/ 793638 w 813575"/>
                    <a:gd name="connsiteY10" fmla="*/ 273694 h 359952"/>
                    <a:gd name="connsiteX11" fmla="*/ 794913 w 813575"/>
                    <a:gd name="connsiteY11" fmla="*/ 359952 h 359952"/>
                    <a:gd name="connsiteX12" fmla="*/ 647385 w 813575"/>
                    <a:gd name="connsiteY12" fmla="*/ 324697 h 359952"/>
                    <a:gd name="connsiteX13" fmla="*/ 441503 w 813575"/>
                    <a:gd name="connsiteY13" fmla="*/ 220904 h 359952"/>
                    <a:gd name="connsiteX14" fmla="*/ 434139 w 813575"/>
                    <a:gd name="connsiteY14" fmla="*/ 218156 h 359952"/>
                    <a:gd name="connsiteX15" fmla="*/ 438079 w 813575"/>
                    <a:gd name="connsiteY15" fmla="*/ 227669 h 359952"/>
                    <a:gd name="connsiteX16" fmla="*/ 438078 w 813575"/>
                    <a:gd name="connsiteY16" fmla="*/ 227669 h 359952"/>
                    <a:gd name="connsiteX17" fmla="*/ 393972 w 813575"/>
                    <a:gd name="connsiteY17" fmla="*/ 271775 h 359952"/>
                    <a:gd name="connsiteX18" fmla="*/ 44106 w 813575"/>
                    <a:gd name="connsiteY18" fmla="*/ 271774 h 359952"/>
                    <a:gd name="connsiteX19" fmla="*/ 12918 w 813575"/>
                    <a:gd name="connsiteY19" fmla="*/ 258856 h 359952"/>
                    <a:gd name="connsiteX20" fmla="*/ 0 w 813575"/>
                    <a:gd name="connsiteY20" fmla="*/ 227669 h 359952"/>
                    <a:gd name="connsiteX21" fmla="*/ 12918 w 813575"/>
                    <a:gd name="connsiteY21" fmla="*/ 196482 h 359952"/>
                    <a:gd name="connsiteX22" fmla="*/ 44106 w 813575"/>
                    <a:gd name="connsiteY22" fmla="*/ 183563 h 359952"/>
                    <a:gd name="connsiteX23" fmla="*/ 393973 w 813575"/>
                    <a:gd name="connsiteY23" fmla="*/ 183563 h 359952"/>
                    <a:gd name="connsiteX24" fmla="*/ 415151 w 813575"/>
                    <a:gd name="connsiteY24" fmla="*/ 192335 h 359952"/>
                    <a:gd name="connsiteX25" fmla="*/ 413741 w 813575"/>
                    <a:gd name="connsiteY25" fmla="*/ 191225 h 359952"/>
                    <a:gd name="connsiteX26" fmla="*/ 542382 w 813575"/>
                    <a:gd name="connsiteY26" fmla="*/ 89012 h 359952"/>
                    <a:gd name="connsiteX27" fmla="*/ 754470 w 813575"/>
                    <a:gd name="connsiteY27" fmla="*/ 0 h 359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813575" h="359952">
                      <a:moveTo>
                        <a:pt x="0" y="227668"/>
                      </a:moveTo>
                      <a:lnTo>
                        <a:pt x="0" y="227669"/>
                      </a:lnTo>
                      <a:lnTo>
                        <a:pt x="0" y="227669"/>
                      </a:lnTo>
                      <a:close/>
                      <a:moveTo>
                        <a:pt x="754470" y="0"/>
                      </a:moveTo>
                      <a:lnTo>
                        <a:pt x="813575" y="63104"/>
                      </a:lnTo>
                      <a:cubicBezTo>
                        <a:pt x="768376" y="86806"/>
                        <a:pt x="754470" y="124415"/>
                        <a:pt x="677979" y="134209"/>
                      </a:cubicBezTo>
                      <a:cubicBezTo>
                        <a:pt x="477192" y="131723"/>
                        <a:pt x="497348" y="169166"/>
                        <a:pt x="451952" y="192967"/>
                      </a:cubicBezTo>
                      <a:lnTo>
                        <a:pt x="447885" y="194508"/>
                      </a:lnTo>
                      <a:lnTo>
                        <a:pt x="454205" y="194498"/>
                      </a:lnTo>
                      <a:cubicBezTo>
                        <a:pt x="493098" y="192264"/>
                        <a:pt x="530780" y="186314"/>
                        <a:pt x="577761" y="201824"/>
                      </a:cubicBezTo>
                      <a:cubicBezTo>
                        <a:pt x="666174" y="262297"/>
                        <a:pt x="707783" y="267086"/>
                        <a:pt x="793638" y="273694"/>
                      </a:cubicBezTo>
                      <a:lnTo>
                        <a:pt x="794913" y="359952"/>
                      </a:lnTo>
                      <a:cubicBezTo>
                        <a:pt x="745737" y="348200"/>
                        <a:pt x="710299" y="367425"/>
                        <a:pt x="647385" y="324697"/>
                      </a:cubicBezTo>
                      <a:cubicBezTo>
                        <a:pt x="501123" y="191298"/>
                        <a:pt x="490891" y="232710"/>
                        <a:pt x="441503" y="220904"/>
                      </a:cubicBezTo>
                      <a:lnTo>
                        <a:pt x="434139" y="218156"/>
                      </a:lnTo>
                      <a:lnTo>
                        <a:pt x="438079" y="227669"/>
                      </a:lnTo>
                      <a:lnTo>
                        <a:pt x="438078" y="227669"/>
                      </a:lnTo>
                      <a:cubicBezTo>
                        <a:pt x="438078" y="252028"/>
                        <a:pt x="418331" y="271775"/>
                        <a:pt x="393972" y="271775"/>
                      </a:cubicBezTo>
                      <a:lnTo>
                        <a:pt x="44106" y="271774"/>
                      </a:lnTo>
                      <a:cubicBezTo>
                        <a:pt x="31926" y="271774"/>
                        <a:pt x="20900" y="266837"/>
                        <a:pt x="12918" y="258856"/>
                      </a:cubicBezTo>
                      <a:lnTo>
                        <a:pt x="0" y="227669"/>
                      </a:lnTo>
                      <a:lnTo>
                        <a:pt x="12918" y="196482"/>
                      </a:lnTo>
                      <a:cubicBezTo>
                        <a:pt x="20900" y="188500"/>
                        <a:pt x="31926" y="183563"/>
                        <a:pt x="44106" y="183563"/>
                      </a:cubicBezTo>
                      <a:lnTo>
                        <a:pt x="393973" y="183563"/>
                      </a:lnTo>
                      <a:lnTo>
                        <a:pt x="415151" y="192335"/>
                      </a:lnTo>
                      <a:lnTo>
                        <a:pt x="413741" y="191225"/>
                      </a:lnTo>
                      <a:cubicBezTo>
                        <a:pt x="457780" y="158313"/>
                        <a:pt x="480959" y="114970"/>
                        <a:pt x="542382" y="89012"/>
                      </a:cubicBezTo>
                      <a:cubicBezTo>
                        <a:pt x="650164" y="75566"/>
                        <a:pt x="684933" y="51691"/>
                        <a:pt x="754470" y="0"/>
                      </a:cubicBez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grpSp>
              <p:nvGrpSpPr>
                <p:cNvPr id="82" name="Group 10">
                  <a:extLst>
                    <a:ext uri="{FF2B5EF4-FFF2-40B4-BE49-F238E27FC236}">
                      <a16:creationId xmlns:a16="http://schemas.microsoft.com/office/drawing/2014/main" id="{84FF894C-4351-4C4F-ADFE-6074F95875BC}"/>
                    </a:ext>
                  </a:extLst>
                </p:cNvPr>
                <p:cNvGrpSpPr/>
                <p:nvPr/>
              </p:nvGrpSpPr>
              <p:grpSpPr>
                <a:xfrm>
                  <a:off x="3966166" y="1693837"/>
                  <a:ext cx="662753" cy="458447"/>
                  <a:chOff x="3977399" y="1764456"/>
                  <a:chExt cx="662753" cy="458447"/>
                </a:xfrm>
              </p:grpSpPr>
              <p:sp>
                <p:nvSpPr>
                  <p:cNvPr id="83" name="Rectangle 3">
                    <a:extLst>
                      <a:ext uri="{FF2B5EF4-FFF2-40B4-BE49-F238E27FC236}">
                        <a16:creationId xmlns:a16="http://schemas.microsoft.com/office/drawing/2014/main" id="{FC0AE2FF-5BF1-409C-B9DE-7F137890353B}"/>
                      </a:ext>
                    </a:extLst>
                  </p:cNvPr>
                  <p:cNvSpPr/>
                  <p:nvPr/>
                </p:nvSpPr>
                <p:spPr>
                  <a:xfrm>
                    <a:off x="3977399" y="1764456"/>
                    <a:ext cx="662753" cy="458447"/>
                  </a:xfrm>
                  <a:custGeom>
                    <a:avLst/>
                    <a:gdLst>
                      <a:gd name="connsiteX0" fmla="*/ 0 w 573057"/>
                      <a:gd name="connsiteY0" fmla="*/ 0 h 313935"/>
                      <a:gd name="connsiteX1" fmla="*/ 573057 w 573057"/>
                      <a:gd name="connsiteY1" fmla="*/ 0 h 313935"/>
                      <a:gd name="connsiteX2" fmla="*/ 573057 w 573057"/>
                      <a:gd name="connsiteY2" fmla="*/ 313935 h 313935"/>
                      <a:gd name="connsiteX3" fmla="*/ 0 w 573057"/>
                      <a:gd name="connsiteY3" fmla="*/ 313935 h 313935"/>
                      <a:gd name="connsiteX4" fmla="*/ 0 w 573057"/>
                      <a:gd name="connsiteY4" fmla="*/ 0 h 313935"/>
                      <a:gd name="connsiteX0" fmla="*/ 0 w 573057"/>
                      <a:gd name="connsiteY0" fmla="*/ 0 h 316427"/>
                      <a:gd name="connsiteX1" fmla="*/ 573057 w 573057"/>
                      <a:gd name="connsiteY1" fmla="*/ 0 h 316427"/>
                      <a:gd name="connsiteX2" fmla="*/ 573057 w 573057"/>
                      <a:gd name="connsiteY2" fmla="*/ 313935 h 316427"/>
                      <a:gd name="connsiteX3" fmla="*/ 171917 w 573057"/>
                      <a:gd name="connsiteY3" fmla="*/ 316427 h 316427"/>
                      <a:gd name="connsiteX4" fmla="*/ 0 w 573057"/>
                      <a:gd name="connsiteY4" fmla="*/ 0 h 316427"/>
                      <a:gd name="connsiteX0" fmla="*/ 0 w 573057"/>
                      <a:gd name="connsiteY0" fmla="*/ 0 h 321410"/>
                      <a:gd name="connsiteX1" fmla="*/ 573057 w 573057"/>
                      <a:gd name="connsiteY1" fmla="*/ 0 h 321410"/>
                      <a:gd name="connsiteX2" fmla="*/ 558108 w 573057"/>
                      <a:gd name="connsiteY2" fmla="*/ 321410 h 321410"/>
                      <a:gd name="connsiteX3" fmla="*/ 171917 w 573057"/>
                      <a:gd name="connsiteY3" fmla="*/ 316427 h 321410"/>
                      <a:gd name="connsiteX4" fmla="*/ 0 w 573057"/>
                      <a:gd name="connsiteY4" fmla="*/ 0 h 321410"/>
                      <a:gd name="connsiteX0" fmla="*/ 0 w 680194"/>
                      <a:gd name="connsiteY0" fmla="*/ 9966 h 331376"/>
                      <a:gd name="connsiteX1" fmla="*/ 680194 w 680194"/>
                      <a:gd name="connsiteY1" fmla="*/ 0 h 331376"/>
                      <a:gd name="connsiteX2" fmla="*/ 558108 w 680194"/>
                      <a:gd name="connsiteY2" fmla="*/ 331376 h 331376"/>
                      <a:gd name="connsiteX3" fmla="*/ 171917 w 680194"/>
                      <a:gd name="connsiteY3" fmla="*/ 326393 h 331376"/>
                      <a:gd name="connsiteX4" fmla="*/ 0 w 680194"/>
                      <a:gd name="connsiteY4" fmla="*/ 9966 h 331376"/>
                      <a:gd name="connsiteX0" fmla="*/ 0 w 680194"/>
                      <a:gd name="connsiteY0" fmla="*/ 9966 h 331376"/>
                      <a:gd name="connsiteX1" fmla="*/ 680194 w 680194"/>
                      <a:gd name="connsiteY1" fmla="*/ 0 h 331376"/>
                      <a:gd name="connsiteX2" fmla="*/ 558108 w 680194"/>
                      <a:gd name="connsiteY2" fmla="*/ 331376 h 331376"/>
                      <a:gd name="connsiteX3" fmla="*/ 171917 w 680194"/>
                      <a:gd name="connsiteY3" fmla="*/ 326393 h 331376"/>
                      <a:gd name="connsiteX4" fmla="*/ 0 w 680194"/>
                      <a:gd name="connsiteY4" fmla="*/ 9966 h 331376"/>
                      <a:gd name="connsiteX0" fmla="*/ 0 w 680194"/>
                      <a:gd name="connsiteY0" fmla="*/ 9966 h 331376"/>
                      <a:gd name="connsiteX1" fmla="*/ 498309 w 680194"/>
                      <a:gd name="connsiteY1" fmla="*/ 2490 h 331376"/>
                      <a:gd name="connsiteX2" fmla="*/ 680194 w 680194"/>
                      <a:gd name="connsiteY2" fmla="*/ 0 h 331376"/>
                      <a:gd name="connsiteX3" fmla="*/ 558108 w 680194"/>
                      <a:gd name="connsiteY3" fmla="*/ 331376 h 331376"/>
                      <a:gd name="connsiteX4" fmla="*/ 171917 w 680194"/>
                      <a:gd name="connsiteY4" fmla="*/ 326393 h 331376"/>
                      <a:gd name="connsiteX5" fmla="*/ 0 w 680194"/>
                      <a:gd name="connsiteY5" fmla="*/ 9966 h 331376"/>
                      <a:gd name="connsiteX0" fmla="*/ 0 w 680194"/>
                      <a:gd name="connsiteY0" fmla="*/ 9966 h 331376"/>
                      <a:gd name="connsiteX1" fmla="*/ 306460 w 680194"/>
                      <a:gd name="connsiteY1" fmla="*/ 9965 h 331376"/>
                      <a:gd name="connsiteX2" fmla="*/ 498309 w 680194"/>
                      <a:gd name="connsiteY2" fmla="*/ 2490 h 331376"/>
                      <a:gd name="connsiteX3" fmla="*/ 680194 w 680194"/>
                      <a:gd name="connsiteY3" fmla="*/ 0 h 331376"/>
                      <a:gd name="connsiteX4" fmla="*/ 558108 w 680194"/>
                      <a:gd name="connsiteY4" fmla="*/ 331376 h 331376"/>
                      <a:gd name="connsiteX5" fmla="*/ 171917 w 680194"/>
                      <a:gd name="connsiteY5" fmla="*/ 326393 h 331376"/>
                      <a:gd name="connsiteX6" fmla="*/ 0 w 680194"/>
                      <a:gd name="connsiteY6" fmla="*/ 9966 h 331376"/>
                      <a:gd name="connsiteX0" fmla="*/ 0 w 680194"/>
                      <a:gd name="connsiteY0" fmla="*/ 134545 h 455955"/>
                      <a:gd name="connsiteX1" fmla="*/ 470902 w 680194"/>
                      <a:gd name="connsiteY1" fmla="*/ 0 h 455955"/>
                      <a:gd name="connsiteX2" fmla="*/ 498309 w 680194"/>
                      <a:gd name="connsiteY2" fmla="*/ 127069 h 455955"/>
                      <a:gd name="connsiteX3" fmla="*/ 680194 w 680194"/>
                      <a:gd name="connsiteY3" fmla="*/ 124579 h 455955"/>
                      <a:gd name="connsiteX4" fmla="*/ 558108 w 680194"/>
                      <a:gd name="connsiteY4" fmla="*/ 455955 h 455955"/>
                      <a:gd name="connsiteX5" fmla="*/ 171917 w 680194"/>
                      <a:gd name="connsiteY5" fmla="*/ 450972 h 455955"/>
                      <a:gd name="connsiteX6" fmla="*/ 0 w 680194"/>
                      <a:gd name="connsiteY6" fmla="*/ 134545 h 455955"/>
                      <a:gd name="connsiteX0" fmla="*/ 0 w 680194"/>
                      <a:gd name="connsiteY0" fmla="*/ 134545 h 455955"/>
                      <a:gd name="connsiteX1" fmla="*/ 296493 w 680194"/>
                      <a:gd name="connsiteY1" fmla="*/ 47340 h 455955"/>
                      <a:gd name="connsiteX2" fmla="*/ 470902 w 680194"/>
                      <a:gd name="connsiteY2" fmla="*/ 0 h 455955"/>
                      <a:gd name="connsiteX3" fmla="*/ 498309 w 680194"/>
                      <a:gd name="connsiteY3" fmla="*/ 127069 h 455955"/>
                      <a:gd name="connsiteX4" fmla="*/ 680194 w 680194"/>
                      <a:gd name="connsiteY4" fmla="*/ 124579 h 455955"/>
                      <a:gd name="connsiteX5" fmla="*/ 558108 w 680194"/>
                      <a:gd name="connsiteY5" fmla="*/ 455955 h 455955"/>
                      <a:gd name="connsiteX6" fmla="*/ 171917 w 680194"/>
                      <a:gd name="connsiteY6" fmla="*/ 450972 h 455955"/>
                      <a:gd name="connsiteX7" fmla="*/ 0 w 680194"/>
                      <a:gd name="connsiteY7" fmla="*/ 134545 h 455955"/>
                      <a:gd name="connsiteX0" fmla="*/ 0 w 680194"/>
                      <a:gd name="connsiteY0" fmla="*/ 134545 h 455955"/>
                      <a:gd name="connsiteX1" fmla="*/ 281544 w 680194"/>
                      <a:gd name="connsiteY1" fmla="*/ 79731 h 455955"/>
                      <a:gd name="connsiteX2" fmla="*/ 470902 w 680194"/>
                      <a:gd name="connsiteY2" fmla="*/ 0 h 455955"/>
                      <a:gd name="connsiteX3" fmla="*/ 498309 w 680194"/>
                      <a:gd name="connsiteY3" fmla="*/ 127069 h 455955"/>
                      <a:gd name="connsiteX4" fmla="*/ 680194 w 680194"/>
                      <a:gd name="connsiteY4" fmla="*/ 124579 h 455955"/>
                      <a:gd name="connsiteX5" fmla="*/ 558108 w 680194"/>
                      <a:gd name="connsiteY5" fmla="*/ 455955 h 455955"/>
                      <a:gd name="connsiteX6" fmla="*/ 171917 w 680194"/>
                      <a:gd name="connsiteY6" fmla="*/ 450972 h 455955"/>
                      <a:gd name="connsiteX7" fmla="*/ 0 w 680194"/>
                      <a:gd name="connsiteY7" fmla="*/ 134545 h 455955"/>
                      <a:gd name="connsiteX0" fmla="*/ 0 w 680194"/>
                      <a:gd name="connsiteY0" fmla="*/ 134545 h 455955"/>
                      <a:gd name="connsiteX1" fmla="*/ 154475 w 680194"/>
                      <a:gd name="connsiteY1" fmla="*/ 104646 h 455955"/>
                      <a:gd name="connsiteX2" fmla="*/ 281544 w 680194"/>
                      <a:gd name="connsiteY2" fmla="*/ 79731 h 455955"/>
                      <a:gd name="connsiteX3" fmla="*/ 470902 w 680194"/>
                      <a:gd name="connsiteY3" fmla="*/ 0 h 455955"/>
                      <a:gd name="connsiteX4" fmla="*/ 498309 w 680194"/>
                      <a:gd name="connsiteY4" fmla="*/ 127069 h 455955"/>
                      <a:gd name="connsiteX5" fmla="*/ 680194 w 680194"/>
                      <a:gd name="connsiteY5" fmla="*/ 124579 h 455955"/>
                      <a:gd name="connsiteX6" fmla="*/ 558108 w 680194"/>
                      <a:gd name="connsiteY6" fmla="*/ 455955 h 455955"/>
                      <a:gd name="connsiteX7" fmla="*/ 171917 w 680194"/>
                      <a:gd name="connsiteY7" fmla="*/ 450972 h 455955"/>
                      <a:gd name="connsiteX8" fmla="*/ 0 w 680194"/>
                      <a:gd name="connsiteY8" fmla="*/ 134545 h 455955"/>
                      <a:gd name="connsiteX0" fmla="*/ 0 w 680194"/>
                      <a:gd name="connsiteY0" fmla="*/ 134545 h 455955"/>
                      <a:gd name="connsiteX1" fmla="*/ 149492 w 680194"/>
                      <a:gd name="connsiteY1" fmla="*/ 49832 h 455955"/>
                      <a:gd name="connsiteX2" fmla="*/ 281544 w 680194"/>
                      <a:gd name="connsiteY2" fmla="*/ 79731 h 455955"/>
                      <a:gd name="connsiteX3" fmla="*/ 470902 w 680194"/>
                      <a:gd name="connsiteY3" fmla="*/ 0 h 455955"/>
                      <a:gd name="connsiteX4" fmla="*/ 498309 w 680194"/>
                      <a:gd name="connsiteY4" fmla="*/ 127069 h 455955"/>
                      <a:gd name="connsiteX5" fmla="*/ 680194 w 680194"/>
                      <a:gd name="connsiteY5" fmla="*/ 124579 h 455955"/>
                      <a:gd name="connsiteX6" fmla="*/ 558108 w 680194"/>
                      <a:gd name="connsiteY6" fmla="*/ 455955 h 455955"/>
                      <a:gd name="connsiteX7" fmla="*/ 171917 w 680194"/>
                      <a:gd name="connsiteY7" fmla="*/ 450972 h 455955"/>
                      <a:gd name="connsiteX8" fmla="*/ 0 w 680194"/>
                      <a:gd name="connsiteY8" fmla="*/ 134545 h 455955"/>
                      <a:gd name="connsiteX0" fmla="*/ 0 w 662753"/>
                      <a:gd name="connsiteY0" fmla="*/ 159460 h 455955"/>
                      <a:gd name="connsiteX1" fmla="*/ 132051 w 662753"/>
                      <a:gd name="connsiteY1" fmla="*/ 49832 h 455955"/>
                      <a:gd name="connsiteX2" fmla="*/ 264103 w 662753"/>
                      <a:gd name="connsiteY2" fmla="*/ 79731 h 455955"/>
                      <a:gd name="connsiteX3" fmla="*/ 453461 w 662753"/>
                      <a:gd name="connsiteY3" fmla="*/ 0 h 455955"/>
                      <a:gd name="connsiteX4" fmla="*/ 480868 w 662753"/>
                      <a:gd name="connsiteY4" fmla="*/ 127069 h 455955"/>
                      <a:gd name="connsiteX5" fmla="*/ 662753 w 662753"/>
                      <a:gd name="connsiteY5" fmla="*/ 124579 h 455955"/>
                      <a:gd name="connsiteX6" fmla="*/ 540667 w 662753"/>
                      <a:gd name="connsiteY6" fmla="*/ 455955 h 455955"/>
                      <a:gd name="connsiteX7" fmla="*/ 154476 w 662753"/>
                      <a:gd name="connsiteY7" fmla="*/ 450972 h 455955"/>
                      <a:gd name="connsiteX8" fmla="*/ 0 w 662753"/>
                      <a:gd name="connsiteY8" fmla="*/ 159460 h 455955"/>
                      <a:gd name="connsiteX0" fmla="*/ 0 w 662753"/>
                      <a:gd name="connsiteY0" fmla="*/ 161952 h 458447"/>
                      <a:gd name="connsiteX1" fmla="*/ 132051 w 662753"/>
                      <a:gd name="connsiteY1" fmla="*/ 52324 h 458447"/>
                      <a:gd name="connsiteX2" fmla="*/ 264103 w 662753"/>
                      <a:gd name="connsiteY2" fmla="*/ 82223 h 458447"/>
                      <a:gd name="connsiteX3" fmla="*/ 448478 w 662753"/>
                      <a:gd name="connsiteY3" fmla="*/ 0 h 458447"/>
                      <a:gd name="connsiteX4" fmla="*/ 480868 w 662753"/>
                      <a:gd name="connsiteY4" fmla="*/ 129561 h 458447"/>
                      <a:gd name="connsiteX5" fmla="*/ 662753 w 662753"/>
                      <a:gd name="connsiteY5" fmla="*/ 127071 h 458447"/>
                      <a:gd name="connsiteX6" fmla="*/ 540667 w 662753"/>
                      <a:gd name="connsiteY6" fmla="*/ 458447 h 458447"/>
                      <a:gd name="connsiteX7" fmla="*/ 154476 w 662753"/>
                      <a:gd name="connsiteY7" fmla="*/ 453464 h 458447"/>
                      <a:gd name="connsiteX8" fmla="*/ 0 w 662753"/>
                      <a:gd name="connsiteY8" fmla="*/ 161952 h 458447"/>
                      <a:gd name="connsiteX0" fmla="*/ 0 w 662753"/>
                      <a:gd name="connsiteY0" fmla="*/ 161952 h 458447"/>
                      <a:gd name="connsiteX1" fmla="*/ 132051 w 662753"/>
                      <a:gd name="connsiteY1" fmla="*/ 52324 h 458447"/>
                      <a:gd name="connsiteX2" fmla="*/ 264103 w 662753"/>
                      <a:gd name="connsiteY2" fmla="*/ 82223 h 458447"/>
                      <a:gd name="connsiteX3" fmla="*/ 448478 w 662753"/>
                      <a:gd name="connsiteY3" fmla="*/ 0 h 458447"/>
                      <a:gd name="connsiteX4" fmla="*/ 473393 w 662753"/>
                      <a:gd name="connsiteY4" fmla="*/ 132052 h 458447"/>
                      <a:gd name="connsiteX5" fmla="*/ 662753 w 662753"/>
                      <a:gd name="connsiteY5" fmla="*/ 127071 h 458447"/>
                      <a:gd name="connsiteX6" fmla="*/ 540667 w 662753"/>
                      <a:gd name="connsiteY6" fmla="*/ 458447 h 458447"/>
                      <a:gd name="connsiteX7" fmla="*/ 154476 w 662753"/>
                      <a:gd name="connsiteY7" fmla="*/ 453464 h 458447"/>
                      <a:gd name="connsiteX8" fmla="*/ 0 w 662753"/>
                      <a:gd name="connsiteY8" fmla="*/ 161952 h 458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2753" h="458447">
                        <a:moveTo>
                          <a:pt x="0" y="161952"/>
                        </a:moveTo>
                        <a:lnTo>
                          <a:pt x="132051" y="52324"/>
                        </a:lnTo>
                        <a:lnTo>
                          <a:pt x="264103" y="82223"/>
                        </a:lnTo>
                        <a:lnTo>
                          <a:pt x="448478" y="0"/>
                        </a:lnTo>
                        <a:lnTo>
                          <a:pt x="473393" y="132052"/>
                        </a:lnTo>
                        <a:lnTo>
                          <a:pt x="662753" y="127071"/>
                        </a:lnTo>
                        <a:lnTo>
                          <a:pt x="540667" y="458447"/>
                        </a:lnTo>
                        <a:lnTo>
                          <a:pt x="154476" y="453464"/>
                        </a:lnTo>
                        <a:lnTo>
                          <a:pt x="0" y="161952"/>
                        </a:lnTo>
                        <a:close/>
                      </a:path>
                    </a:pathLst>
                  </a:custGeom>
                  <a:solidFill>
                    <a:srgbClr val="90BC3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  <p:sp>
                <p:nvSpPr>
                  <p:cNvPr id="84" name="Right Triangle 7">
                    <a:extLst>
                      <a:ext uri="{FF2B5EF4-FFF2-40B4-BE49-F238E27FC236}">
                        <a16:creationId xmlns:a16="http://schemas.microsoft.com/office/drawing/2014/main" id="{81AA1D9C-7AD5-449B-82B2-8B6D67FF4801}"/>
                      </a:ext>
                    </a:extLst>
                  </p:cNvPr>
                  <p:cNvSpPr/>
                  <p:nvPr/>
                </p:nvSpPr>
                <p:spPr>
                  <a:xfrm flipH="1">
                    <a:off x="4467009" y="1894019"/>
                    <a:ext cx="168159" cy="328884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" fmla="*/ 119595 w 185599"/>
                      <a:gd name="connsiteY0" fmla="*/ 328884 h 328884"/>
                      <a:gd name="connsiteX1" fmla="*/ 0 w 185599"/>
                      <a:gd name="connsiteY1" fmla="*/ 0 h 328884"/>
                      <a:gd name="connsiteX2" fmla="*/ 185599 w 185599"/>
                      <a:gd name="connsiteY2" fmla="*/ 328884 h 328884"/>
                      <a:gd name="connsiteX3" fmla="*/ 119595 w 18559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159" h="328884">
                        <a:moveTo>
                          <a:pt x="119595" y="328884"/>
                        </a:moveTo>
                        <a:lnTo>
                          <a:pt x="0" y="0"/>
                        </a:lnTo>
                        <a:lnTo>
                          <a:pt x="168159" y="323900"/>
                        </a:lnTo>
                        <a:lnTo>
                          <a:pt x="119595" y="328884"/>
                        </a:ln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  <p:sp>
                <p:nvSpPr>
                  <p:cNvPr id="85" name="Right Triangle 7">
                    <a:extLst>
                      <a:ext uri="{FF2B5EF4-FFF2-40B4-BE49-F238E27FC236}">
                        <a16:creationId xmlns:a16="http://schemas.microsoft.com/office/drawing/2014/main" id="{94CE0DCE-69EC-4B43-95D2-6987A116177D}"/>
                      </a:ext>
                    </a:extLst>
                  </p:cNvPr>
                  <p:cNvSpPr/>
                  <p:nvPr/>
                </p:nvSpPr>
                <p:spPr>
                  <a:xfrm rot="9064593" flipH="1">
                    <a:off x="4301250" y="1800541"/>
                    <a:ext cx="195303" cy="248622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" fmla="*/ 119595 w 185599"/>
                      <a:gd name="connsiteY0" fmla="*/ 328884 h 328884"/>
                      <a:gd name="connsiteX1" fmla="*/ 0 w 185599"/>
                      <a:gd name="connsiteY1" fmla="*/ 0 h 328884"/>
                      <a:gd name="connsiteX2" fmla="*/ 185599 w 185599"/>
                      <a:gd name="connsiteY2" fmla="*/ 328884 h 328884"/>
                      <a:gd name="connsiteX3" fmla="*/ 119595 w 18559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0 w 48564"/>
                      <a:gd name="connsiteY0" fmla="*/ 132097 h 132097"/>
                      <a:gd name="connsiteX1" fmla="*/ 3375 w 48564"/>
                      <a:gd name="connsiteY1" fmla="*/ 0 h 132097"/>
                      <a:gd name="connsiteX2" fmla="*/ 48564 w 48564"/>
                      <a:gd name="connsiteY2" fmla="*/ 127113 h 132097"/>
                      <a:gd name="connsiteX3" fmla="*/ 0 w 48564"/>
                      <a:gd name="connsiteY3" fmla="*/ 132097 h 132097"/>
                      <a:gd name="connsiteX0" fmla="*/ 0 w 48564"/>
                      <a:gd name="connsiteY0" fmla="*/ 132097 h 132097"/>
                      <a:gd name="connsiteX1" fmla="*/ 2631 w 48564"/>
                      <a:gd name="connsiteY1" fmla="*/ 66384 h 132097"/>
                      <a:gd name="connsiteX2" fmla="*/ 3375 w 48564"/>
                      <a:gd name="connsiteY2" fmla="*/ 0 h 132097"/>
                      <a:gd name="connsiteX3" fmla="*/ 48564 w 48564"/>
                      <a:gd name="connsiteY3" fmla="*/ 127113 h 132097"/>
                      <a:gd name="connsiteX4" fmla="*/ 0 w 48564"/>
                      <a:gd name="connsiteY4" fmla="*/ 132097 h 132097"/>
                      <a:gd name="connsiteX0" fmla="*/ 146739 w 195303"/>
                      <a:gd name="connsiteY0" fmla="*/ 253606 h 253606"/>
                      <a:gd name="connsiteX1" fmla="*/ 0 w 195303"/>
                      <a:gd name="connsiteY1" fmla="*/ 0 h 253606"/>
                      <a:gd name="connsiteX2" fmla="*/ 150114 w 195303"/>
                      <a:gd name="connsiteY2" fmla="*/ 121509 h 253606"/>
                      <a:gd name="connsiteX3" fmla="*/ 195303 w 195303"/>
                      <a:gd name="connsiteY3" fmla="*/ 248622 h 253606"/>
                      <a:gd name="connsiteX4" fmla="*/ 146739 w 195303"/>
                      <a:gd name="connsiteY4" fmla="*/ 253606 h 253606"/>
                      <a:gd name="connsiteX0" fmla="*/ 195303 w 195303"/>
                      <a:gd name="connsiteY0" fmla="*/ 248622 h 248622"/>
                      <a:gd name="connsiteX1" fmla="*/ 0 w 195303"/>
                      <a:gd name="connsiteY1" fmla="*/ 0 h 248622"/>
                      <a:gd name="connsiteX2" fmla="*/ 150114 w 195303"/>
                      <a:gd name="connsiteY2" fmla="*/ 121509 h 248622"/>
                      <a:gd name="connsiteX3" fmla="*/ 195303 w 195303"/>
                      <a:gd name="connsiteY3" fmla="*/ 248622 h 248622"/>
                      <a:gd name="connsiteX0" fmla="*/ 195303 w 195303"/>
                      <a:gd name="connsiteY0" fmla="*/ 248622 h 248622"/>
                      <a:gd name="connsiteX1" fmla="*/ 0 w 195303"/>
                      <a:gd name="connsiteY1" fmla="*/ 0 h 248622"/>
                      <a:gd name="connsiteX2" fmla="*/ 152524 w 195303"/>
                      <a:gd name="connsiteY2" fmla="*/ 125870 h 248622"/>
                      <a:gd name="connsiteX3" fmla="*/ 195303 w 195303"/>
                      <a:gd name="connsiteY3" fmla="*/ 248622 h 248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5303" h="248622">
                        <a:moveTo>
                          <a:pt x="195303" y="248622"/>
                        </a:moveTo>
                        <a:lnTo>
                          <a:pt x="0" y="0"/>
                        </a:lnTo>
                        <a:lnTo>
                          <a:pt x="152524" y="125870"/>
                        </a:lnTo>
                        <a:lnTo>
                          <a:pt x="195303" y="248622"/>
                        </a:ln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  <p:sp>
                <p:nvSpPr>
                  <p:cNvPr id="86" name="Right Triangle 7">
                    <a:extLst>
                      <a:ext uri="{FF2B5EF4-FFF2-40B4-BE49-F238E27FC236}">
                        <a16:creationId xmlns:a16="http://schemas.microsoft.com/office/drawing/2014/main" id="{81F58A25-39B5-4BF1-9A6F-00CF17B5B099}"/>
                      </a:ext>
                    </a:extLst>
                  </p:cNvPr>
                  <p:cNvSpPr/>
                  <p:nvPr/>
                </p:nvSpPr>
                <p:spPr>
                  <a:xfrm rot="9064593" flipH="1">
                    <a:off x="4162290" y="1780844"/>
                    <a:ext cx="100400" cy="256875"/>
                  </a:xfrm>
                  <a:custGeom>
                    <a:avLst/>
                    <a:gdLst>
                      <a:gd name="connsiteX0" fmla="*/ 0 w 66004"/>
                      <a:gd name="connsiteY0" fmla="*/ 276562 h 276562"/>
                      <a:gd name="connsiteX1" fmla="*/ 0 w 66004"/>
                      <a:gd name="connsiteY1" fmla="*/ 0 h 276562"/>
                      <a:gd name="connsiteX2" fmla="*/ 66004 w 66004"/>
                      <a:gd name="connsiteY2" fmla="*/ 276562 h 276562"/>
                      <a:gd name="connsiteX3" fmla="*/ 0 w 66004"/>
                      <a:gd name="connsiteY3" fmla="*/ 276562 h 276562"/>
                      <a:gd name="connsiteX0" fmla="*/ 119595 w 185599"/>
                      <a:gd name="connsiteY0" fmla="*/ 328884 h 328884"/>
                      <a:gd name="connsiteX1" fmla="*/ 0 w 185599"/>
                      <a:gd name="connsiteY1" fmla="*/ 0 h 328884"/>
                      <a:gd name="connsiteX2" fmla="*/ 185599 w 185599"/>
                      <a:gd name="connsiteY2" fmla="*/ 328884 h 328884"/>
                      <a:gd name="connsiteX3" fmla="*/ 119595 w 18559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119595 w 168159"/>
                      <a:gd name="connsiteY0" fmla="*/ 328884 h 328884"/>
                      <a:gd name="connsiteX1" fmla="*/ 0 w 168159"/>
                      <a:gd name="connsiteY1" fmla="*/ 0 h 328884"/>
                      <a:gd name="connsiteX2" fmla="*/ 168159 w 168159"/>
                      <a:gd name="connsiteY2" fmla="*/ 323900 h 328884"/>
                      <a:gd name="connsiteX3" fmla="*/ 119595 w 168159"/>
                      <a:gd name="connsiteY3" fmla="*/ 328884 h 328884"/>
                      <a:gd name="connsiteX0" fmla="*/ 0 w 48564"/>
                      <a:gd name="connsiteY0" fmla="*/ 132097 h 132097"/>
                      <a:gd name="connsiteX1" fmla="*/ 3375 w 48564"/>
                      <a:gd name="connsiteY1" fmla="*/ 0 h 132097"/>
                      <a:gd name="connsiteX2" fmla="*/ 48564 w 48564"/>
                      <a:gd name="connsiteY2" fmla="*/ 127113 h 132097"/>
                      <a:gd name="connsiteX3" fmla="*/ 0 w 48564"/>
                      <a:gd name="connsiteY3" fmla="*/ 132097 h 132097"/>
                      <a:gd name="connsiteX0" fmla="*/ 0 w 48564"/>
                      <a:gd name="connsiteY0" fmla="*/ 132097 h 132097"/>
                      <a:gd name="connsiteX1" fmla="*/ 2631 w 48564"/>
                      <a:gd name="connsiteY1" fmla="*/ 66384 h 132097"/>
                      <a:gd name="connsiteX2" fmla="*/ 3375 w 48564"/>
                      <a:gd name="connsiteY2" fmla="*/ 0 h 132097"/>
                      <a:gd name="connsiteX3" fmla="*/ 48564 w 48564"/>
                      <a:gd name="connsiteY3" fmla="*/ 127113 h 132097"/>
                      <a:gd name="connsiteX4" fmla="*/ 0 w 48564"/>
                      <a:gd name="connsiteY4" fmla="*/ 132097 h 132097"/>
                      <a:gd name="connsiteX0" fmla="*/ 146739 w 195303"/>
                      <a:gd name="connsiteY0" fmla="*/ 253606 h 253606"/>
                      <a:gd name="connsiteX1" fmla="*/ 0 w 195303"/>
                      <a:gd name="connsiteY1" fmla="*/ 0 h 253606"/>
                      <a:gd name="connsiteX2" fmla="*/ 150114 w 195303"/>
                      <a:gd name="connsiteY2" fmla="*/ 121509 h 253606"/>
                      <a:gd name="connsiteX3" fmla="*/ 195303 w 195303"/>
                      <a:gd name="connsiteY3" fmla="*/ 248622 h 253606"/>
                      <a:gd name="connsiteX4" fmla="*/ 146739 w 195303"/>
                      <a:gd name="connsiteY4" fmla="*/ 253606 h 253606"/>
                      <a:gd name="connsiteX0" fmla="*/ 195303 w 195303"/>
                      <a:gd name="connsiteY0" fmla="*/ 248622 h 248622"/>
                      <a:gd name="connsiteX1" fmla="*/ 0 w 195303"/>
                      <a:gd name="connsiteY1" fmla="*/ 0 h 248622"/>
                      <a:gd name="connsiteX2" fmla="*/ 150114 w 195303"/>
                      <a:gd name="connsiteY2" fmla="*/ 121509 h 248622"/>
                      <a:gd name="connsiteX3" fmla="*/ 195303 w 195303"/>
                      <a:gd name="connsiteY3" fmla="*/ 248622 h 248622"/>
                      <a:gd name="connsiteX0" fmla="*/ 140496 w 140496"/>
                      <a:gd name="connsiteY0" fmla="*/ 298833 h 298833"/>
                      <a:gd name="connsiteX1" fmla="*/ 0 w 140496"/>
                      <a:gd name="connsiteY1" fmla="*/ 0 h 298833"/>
                      <a:gd name="connsiteX2" fmla="*/ 95307 w 140496"/>
                      <a:gd name="connsiteY2" fmla="*/ 171720 h 298833"/>
                      <a:gd name="connsiteX3" fmla="*/ 140496 w 140496"/>
                      <a:gd name="connsiteY3" fmla="*/ 298833 h 298833"/>
                      <a:gd name="connsiteX0" fmla="*/ 0 w 100400"/>
                      <a:gd name="connsiteY0" fmla="*/ 256875 h 256875"/>
                      <a:gd name="connsiteX1" fmla="*/ 5093 w 100400"/>
                      <a:gd name="connsiteY1" fmla="*/ 0 h 256875"/>
                      <a:gd name="connsiteX2" fmla="*/ 100400 w 100400"/>
                      <a:gd name="connsiteY2" fmla="*/ 171720 h 256875"/>
                      <a:gd name="connsiteX3" fmla="*/ 0 w 100400"/>
                      <a:gd name="connsiteY3" fmla="*/ 256875 h 256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0400" h="256875">
                        <a:moveTo>
                          <a:pt x="0" y="256875"/>
                        </a:moveTo>
                        <a:lnTo>
                          <a:pt x="5093" y="0"/>
                        </a:lnTo>
                        <a:lnTo>
                          <a:pt x="100400" y="171720"/>
                        </a:lnTo>
                        <a:lnTo>
                          <a:pt x="0" y="256875"/>
                        </a:ln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张海山锐线体简" panose="02000000000000000000" charset="-122"/>
                      <a:ea typeface="张海山锐线体简" panose="02000000000000000000" charset="-122"/>
                    </a:endParaRPr>
                  </a:p>
                </p:txBody>
              </p:sp>
            </p:grpSp>
          </p:grpSp>
          <p:sp>
            <p:nvSpPr>
              <p:cNvPr id="79" name="Text Placeholder 33">
                <a:extLst>
                  <a:ext uri="{FF2B5EF4-FFF2-40B4-BE49-F238E27FC236}">
                    <a16:creationId xmlns:a16="http://schemas.microsoft.com/office/drawing/2014/main" id="{94849AAF-C2B1-464D-93AA-5171BD2262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370" y="3593722"/>
                <a:ext cx="882497" cy="747485"/>
              </a:xfrm>
              <a:prstGeom prst="rect">
                <a:avLst/>
              </a:prstGeom>
            </p:spPr>
            <p:txBody>
              <a:bodyPr lIns="0" tIns="0" rIns="0" bIns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b="1" dirty="0">
                    <a:solidFill>
                      <a:prstClr val="white"/>
                    </a:solidFill>
                    <a:latin typeface="张海山锐线体简" panose="02000000000000000000" charset="-122"/>
                    <a:ea typeface="张海山锐线体简" panose="02000000000000000000" charset="-122"/>
                  </a:rPr>
                  <a:t>￥</a:t>
                </a:r>
                <a:endParaRPr kumimoji="0" lang="en-AU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789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48148E-6 L 0.17604 0.00254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81481E-6 L -0.46719 0.0004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5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0.09401 -0.00047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2E04E1-6787-435D-9A06-428C5C77B9DF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平安见证宝：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企业银行化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89E69D8-76F8-4556-8D95-1F7D51DC7758}"/>
              </a:ext>
            </a:extLst>
          </p:cNvPr>
          <p:cNvSpPr/>
          <p:nvPr/>
        </p:nvSpPr>
        <p:spPr>
          <a:xfrm>
            <a:off x="4187576" y="2802663"/>
            <a:ext cx="3843867" cy="769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地铁构建的商业平台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F153858C-DEFE-46AB-A3D9-9DE5DA3909C0}"/>
              </a:ext>
            </a:extLst>
          </p:cNvPr>
          <p:cNvSpPr/>
          <p:nvPr/>
        </p:nvSpPr>
        <p:spPr>
          <a:xfrm>
            <a:off x="4187575" y="3718439"/>
            <a:ext cx="3843867" cy="769441"/>
          </a:xfrm>
          <a:prstGeom prst="rect">
            <a:avLst/>
          </a:prstGeom>
          <a:noFill/>
          <a:ln>
            <a:solidFill>
              <a:srgbClr val="0089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见证宝</a:t>
            </a:r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id="{AC287B33-2272-47D8-BA13-4D47520025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5923"/>
          <a:stretch/>
        </p:blipFill>
        <p:spPr>
          <a:xfrm>
            <a:off x="9193265" y="2708960"/>
            <a:ext cx="2145752" cy="151398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B214FC5C-8A29-4EDE-9FA8-51DCFC95E020}"/>
              </a:ext>
            </a:extLst>
          </p:cNvPr>
          <p:cNvGrpSpPr/>
          <p:nvPr/>
        </p:nvGrpSpPr>
        <p:grpSpPr>
          <a:xfrm>
            <a:off x="1555250" y="1999609"/>
            <a:ext cx="540369" cy="1418701"/>
            <a:chOff x="1410447" y="4551260"/>
            <a:chExt cx="540369" cy="1418701"/>
          </a:xfrm>
          <a:solidFill>
            <a:srgbClr val="0089E6"/>
          </a:solidFill>
        </p:grpSpPr>
        <p:sp>
          <p:nvSpPr>
            <p:cNvPr id="92" name="Freeform 11">
              <a:extLst>
                <a:ext uri="{FF2B5EF4-FFF2-40B4-BE49-F238E27FC236}">
                  <a16:creationId xmlns:a16="http://schemas.microsoft.com/office/drawing/2014/main" id="{3217EF64-64EA-4910-80A6-BE12873A59B5}"/>
                </a:ext>
              </a:extLst>
            </p:cNvPr>
            <p:cNvSpPr>
              <a:spLocks/>
            </p:cNvSpPr>
            <p:nvPr/>
          </p:nvSpPr>
          <p:spPr bwMode="gray">
            <a:xfrm>
              <a:off x="1541741" y="4551260"/>
              <a:ext cx="252823" cy="289439"/>
            </a:xfrm>
            <a:custGeom>
              <a:avLst/>
              <a:gdLst>
                <a:gd name="T0" fmla="*/ 133 w 267"/>
                <a:gd name="T1" fmla="*/ 0 h 292"/>
                <a:gd name="T2" fmla="*/ 161 w 267"/>
                <a:gd name="T3" fmla="*/ 3 h 292"/>
                <a:gd name="T4" fmla="*/ 186 w 267"/>
                <a:gd name="T5" fmla="*/ 12 h 292"/>
                <a:gd name="T6" fmla="*/ 209 w 267"/>
                <a:gd name="T7" fmla="*/ 25 h 292"/>
                <a:gd name="T8" fmla="*/ 228 w 267"/>
                <a:gd name="T9" fmla="*/ 42 h 292"/>
                <a:gd name="T10" fmla="*/ 245 w 267"/>
                <a:gd name="T11" fmla="*/ 64 h 292"/>
                <a:gd name="T12" fmla="*/ 257 w 267"/>
                <a:gd name="T13" fmla="*/ 88 h 292"/>
                <a:gd name="T14" fmla="*/ 265 w 267"/>
                <a:gd name="T15" fmla="*/ 116 h 292"/>
                <a:gd name="T16" fmla="*/ 267 w 267"/>
                <a:gd name="T17" fmla="*/ 146 h 292"/>
                <a:gd name="T18" fmla="*/ 265 w 267"/>
                <a:gd name="T19" fmla="*/ 175 h 292"/>
                <a:gd name="T20" fmla="*/ 257 w 267"/>
                <a:gd name="T21" fmla="*/ 203 h 292"/>
                <a:gd name="T22" fmla="*/ 245 w 267"/>
                <a:gd name="T23" fmla="*/ 227 h 292"/>
                <a:gd name="T24" fmla="*/ 228 w 267"/>
                <a:gd name="T25" fmla="*/ 249 h 292"/>
                <a:gd name="T26" fmla="*/ 209 w 267"/>
                <a:gd name="T27" fmla="*/ 267 h 292"/>
                <a:gd name="T28" fmla="*/ 186 w 267"/>
                <a:gd name="T29" fmla="*/ 281 h 292"/>
                <a:gd name="T30" fmla="*/ 161 w 267"/>
                <a:gd name="T31" fmla="*/ 289 h 292"/>
                <a:gd name="T32" fmla="*/ 133 w 267"/>
                <a:gd name="T33" fmla="*/ 292 h 292"/>
                <a:gd name="T34" fmla="*/ 103 w 267"/>
                <a:gd name="T35" fmla="*/ 288 h 292"/>
                <a:gd name="T36" fmla="*/ 75 w 267"/>
                <a:gd name="T37" fmla="*/ 277 h 292"/>
                <a:gd name="T38" fmla="*/ 51 w 267"/>
                <a:gd name="T39" fmla="*/ 260 h 292"/>
                <a:gd name="T40" fmla="*/ 29 w 267"/>
                <a:gd name="T41" fmla="*/ 237 h 292"/>
                <a:gd name="T42" fmla="*/ 13 w 267"/>
                <a:gd name="T43" fmla="*/ 210 h 292"/>
                <a:gd name="T44" fmla="*/ 4 w 267"/>
                <a:gd name="T45" fmla="*/ 178 h 292"/>
                <a:gd name="T46" fmla="*/ 0 w 267"/>
                <a:gd name="T47" fmla="*/ 146 h 292"/>
                <a:gd name="T48" fmla="*/ 4 w 267"/>
                <a:gd name="T49" fmla="*/ 113 h 292"/>
                <a:gd name="T50" fmla="*/ 13 w 267"/>
                <a:gd name="T51" fmla="*/ 81 h 292"/>
                <a:gd name="T52" fmla="*/ 29 w 267"/>
                <a:gd name="T53" fmla="*/ 54 h 292"/>
                <a:gd name="T54" fmla="*/ 51 w 267"/>
                <a:gd name="T55" fmla="*/ 32 h 292"/>
                <a:gd name="T56" fmla="*/ 75 w 267"/>
                <a:gd name="T57" fmla="*/ 14 h 292"/>
                <a:gd name="T58" fmla="*/ 103 w 267"/>
                <a:gd name="T59" fmla="*/ 3 h 292"/>
                <a:gd name="T60" fmla="*/ 133 w 267"/>
                <a:gd name="T61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292">
                  <a:moveTo>
                    <a:pt x="133" y="0"/>
                  </a:moveTo>
                  <a:lnTo>
                    <a:pt x="161" y="3"/>
                  </a:lnTo>
                  <a:lnTo>
                    <a:pt x="186" y="12"/>
                  </a:lnTo>
                  <a:lnTo>
                    <a:pt x="209" y="25"/>
                  </a:lnTo>
                  <a:lnTo>
                    <a:pt x="228" y="42"/>
                  </a:lnTo>
                  <a:lnTo>
                    <a:pt x="245" y="64"/>
                  </a:lnTo>
                  <a:lnTo>
                    <a:pt x="257" y="88"/>
                  </a:lnTo>
                  <a:lnTo>
                    <a:pt x="265" y="116"/>
                  </a:lnTo>
                  <a:lnTo>
                    <a:pt x="267" y="146"/>
                  </a:lnTo>
                  <a:lnTo>
                    <a:pt x="265" y="175"/>
                  </a:lnTo>
                  <a:lnTo>
                    <a:pt x="257" y="203"/>
                  </a:lnTo>
                  <a:lnTo>
                    <a:pt x="245" y="227"/>
                  </a:lnTo>
                  <a:lnTo>
                    <a:pt x="228" y="249"/>
                  </a:lnTo>
                  <a:lnTo>
                    <a:pt x="209" y="267"/>
                  </a:lnTo>
                  <a:lnTo>
                    <a:pt x="186" y="281"/>
                  </a:lnTo>
                  <a:lnTo>
                    <a:pt x="161" y="289"/>
                  </a:lnTo>
                  <a:lnTo>
                    <a:pt x="133" y="292"/>
                  </a:lnTo>
                  <a:lnTo>
                    <a:pt x="103" y="288"/>
                  </a:lnTo>
                  <a:lnTo>
                    <a:pt x="75" y="277"/>
                  </a:lnTo>
                  <a:lnTo>
                    <a:pt x="51" y="260"/>
                  </a:lnTo>
                  <a:lnTo>
                    <a:pt x="29" y="237"/>
                  </a:lnTo>
                  <a:lnTo>
                    <a:pt x="13" y="210"/>
                  </a:lnTo>
                  <a:lnTo>
                    <a:pt x="4" y="178"/>
                  </a:lnTo>
                  <a:lnTo>
                    <a:pt x="0" y="146"/>
                  </a:lnTo>
                  <a:lnTo>
                    <a:pt x="4" y="113"/>
                  </a:lnTo>
                  <a:lnTo>
                    <a:pt x="13" y="81"/>
                  </a:lnTo>
                  <a:lnTo>
                    <a:pt x="29" y="54"/>
                  </a:lnTo>
                  <a:lnTo>
                    <a:pt x="51" y="32"/>
                  </a:lnTo>
                  <a:lnTo>
                    <a:pt x="75" y="14"/>
                  </a:lnTo>
                  <a:lnTo>
                    <a:pt x="103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white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1D6089D7-EAEC-48CB-9DE6-0B8D67967C70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0447" y="4871465"/>
              <a:ext cx="540369" cy="1098496"/>
            </a:xfrm>
            <a:custGeom>
              <a:avLst/>
              <a:gdLst>
                <a:gd name="T0" fmla="*/ 72 w 573"/>
                <a:gd name="T1" fmla="*/ 5 h 1111"/>
                <a:gd name="T2" fmla="*/ 30 w 573"/>
                <a:gd name="T3" fmla="*/ 32 h 1111"/>
                <a:gd name="T4" fmla="*/ 4 w 573"/>
                <a:gd name="T5" fmla="*/ 75 h 1111"/>
                <a:gd name="T6" fmla="*/ 0 w 573"/>
                <a:gd name="T7" fmla="*/ 509 h 1111"/>
                <a:gd name="T8" fmla="*/ 1 w 573"/>
                <a:gd name="T9" fmla="*/ 516 h 1111"/>
                <a:gd name="T10" fmla="*/ 9 w 573"/>
                <a:gd name="T11" fmla="*/ 533 h 1111"/>
                <a:gd name="T12" fmla="*/ 26 w 573"/>
                <a:gd name="T13" fmla="*/ 550 h 1111"/>
                <a:gd name="T14" fmla="*/ 56 w 573"/>
                <a:gd name="T15" fmla="*/ 557 h 1111"/>
                <a:gd name="T16" fmla="*/ 84 w 573"/>
                <a:gd name="T17" fmla="*/ 551 h 1111"/>
                <a:gd name="T18" fmla="*/ 100 w 573"/>
                <a:gd name="T19" fmla="*/ 534 h 1111"/>
                <a:gd name="T20" fmla="*/ 106 w 573"/>
                <a:gd name="T21" fmla="*/ 516 h 1111"/>
                <a:gd name="T22" fmla="*/ 108 w 573"/>
                <a:gd name="T23" fmla="*/ 503 h 1111"/>
                <a:gd name="T24" fmla="*/ 108 w 573"/>
                <a:gd name="T25" fmla="*/ 166 h 1111"/>
                <a:gd name="T26" fmla="*/ 135 w 573"/>
                <a:gd name="T27" fmla="*/ 1066 h 1111"/>
                <a:gd name="T28" fmla="*/ 138 w 573"/>
                <a:gd name="T29" fmla="*/ 1073 h 1111"/>
                <a:gd name="T30" fmla="*/ 151 w 573"/>
                <a:gd name="T31" fmla="*/ 1089 h 1111"/>
                <a:gd name="T32" fmla="*/ 174 w 573"/>
                <a:gd name="T33" fmla="*/ 1105 h 1111"/>
                <a:gd name="T34" fmla="*/ 199 w 573"/>
                <a:gd name="T35" fmla="*/ 1111 h 1111"/>
                <a:gd name="T36" fmla="*/ 227 w 573"/>
                <a:gd name="T37" fmla="*/ 1110 h 1111"/>
                <a:gd name="T38" fmla="*/ 255 w 573"/>
                <a:gd name="T39" fmla="*/ 1097 h 1111"/>
                <a:gd name="T40" fmla="*/ 272 w 573"/>
                <a:gd name="T41" fmla="*/ 1080 h 1111"/>
                <a:gd name="T42" fmla="*/ 278 w 573"/>
                <a:gd name="T43" fmla="*/ 1068 h 1111"/>
                <a:gd name="T44" fmla="*/ 279 w 573"/>
                <a:gd name="T45" fmla="*/ 499 h 1111"/>
                <a:gd name="T46" fmla="*/ 302 w 573"/>
                <a:gd name="T47" fmla="*/ 503 h 1111"/>
                <a:gd name="T48" fmla="*/ 302 w 573"/>
                <a:gd name="T49" fmla="*/ 534 h 1111"/>
                <a:gd name="T50" fmla="*/ 304 w 573"/>
                <a:gd name="T51" fmla="*/ 590 h 1111"/>
                <a:gd name="T52" fmla="*/ 304 w 573"/>
                <a:gd name="T53" fmla="*/ 664 h 1111"/>
                <a:gd name="T54" fmla="*/ 304 w 573"/>
                <a:gd name="T55" fmla="*/ 750 h 1111"/>
                <a:gd name="T56" fmla="*/ 304 w 573"/>
                <a:gd name="T57" fmla="*/ 838 h 1111"/>
                <a:gd name="T58" fmla="*/ 305 w 573"/>
                <a:gd name="T59" fmla="*/ 926 h 1111"/>
                <a:gd name="T60" fmla="*/ 305 w 573"/>
                <a:gd name="T61" fmla="*/ 1004 h 1111"/>
                <a:gd name="T62" fmla="*/ 305 w 573"/>
                <a:gd name="T63" fmla="*/ 1066 h 1111"/>
                <a:gd name="T64" fmla="*/ 306 w 573"/>
                <a:gd name="T65" fmla="*/ 1073 h 1111"/>
                <a:gd name="T66" fmla="*/ 315 w 573"/>
                <a:gd name="T67" fmla="*/ 1088 h 1111"/>
                <a:gd name="T68" fmla="*/ 335 w 573"/>
                <a:gd name="T69" fmla="*/ 1103 h 1111"/>
                <a:gd name="T70" fmla="*/ 372 w 573"/>
                <a:gd name="T71" fmla="*/ 1111 h 1111"/>
                <a:gd name="T72" fmla="*/ 408 w 573"/>
                <a:gd name="T73" fmla="*/ 1103 h 1111"/>
                <a:gd name="T74" fmla="*/ 429 w 573"/>
                <a:gd name="T75" fmla="*/ 1089 h 1111"/>
                <a:gd name="T76" fmla="*/ 437 w 573"/>
                <a:gd name="T77" fmla="*/ 1073 h 1111"/>
                <a:gd name="T78" fmla="*/ 438 w 573"/>
                <a:gd name="T79" fmla="*/ 1067 h 1111"/>
                <a:gd name="T80" fmla="*/ 466 w 573"/>
                <a:gd name="T81" fmla="*/ 166 h 1111"/>
                <a:gd name="T82" fmla="*/ 468 w 573"/>
                <a:gd name="T83" fmla="*/ 503 h 1111"/>
                <a:gd name="T84" fmla="*/ 472 w 573"/>
                <a:gd name="T85" fmla="*/ 517 h 1111"/>
                <a:gd name="T86" fmla="*/ 483 w 573"/>
                <a:gd name="T87" fmla="*/ 537 h 1111"/>
                <a:gd name="T88" fmla="*/ 505 w 573"/>
                <a:gd name="T89" fmla="*/ 551 h 1111"/>
                <a:gd name="T90" fmla="*/ 536 w 573"/>
                <a:gd name="T91" fmla="*/ 551 h 1111"/>
                <a:gd name="T92" fmla="*/ 557 w 573"/>
                <a:gd name="T93" fmla="*/ 537 h 1111"/>
                <a:gd name="T94" fmla="*/ 570 w 573"/>
                <a:gd name="T95" fmla="*/ 517 h 1111"/>
                <a:gd name="T96" fmla="*/ 573 w 573"/>
                <a:gd name="T97" fmla="*/ 508 h 1111"/>
                <a:gd name="T98" fmla="*/ 572 w 573"/>
                <a:gd name="T99" fmla="*/ 68 h 1111"/>
                <a:gd name="T100" fmla="*/ 546 w 573"/>
                <a:gd name="T101" fmla="*/ 28 h 1111"/>
                <a:gd name="T102" fmla="*/ 506 w 573"/>
                <a:gd name="T103" fmla="*/ 4 h 1111"/>
                <a:gd name="T104" fmla="*/ 94 w 573"/>
                <a:gd name="T105" fmla="*/ 0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3" h="1111">
                  <a:moveTo>
                    <a:pt x="94" y="0"/>
                  </a:moveTo>
                  <a:lnTo>
                    <a:pt x="72" y="5"/>
                  </a:lnTo>
                  <a:lnTo>
                    <a:pt x="50" y="16"/>
                  </a:lnTo>
                  <a:lnTo>
                    <a:pt x="30" y="32"/>
                  </a:lnTo>
                  <a:lnTo>
                    <a:pt x="15" y="53"/>
                  </a:lnTo>
                  <a:lnTo>
                    <a:pt x="4" y="75"/>
                  </a:lnTo>
                  <a:lnTo>
                    <a:pt x="0" y="99"/>
                  </a:lnTo>
                  <a:lnTo>
                    <a:pt x="0" y="509"/>
                  </a:lnTo>
                  <a:lnTo>
                    <a:pt x="0" y="511"/>
                  </a:lnTo>
                  <a:lnTo>
                    <a:pt x="1" y="516"/>
                  </a:lnTo>
                  <a:lnTo>
                    <a:pt x="4" y="525"/>
                  </a:lnTo>
                  <a:lnTo>
                    <a:pt x="9" y="533"/>
                  </a:lnTo>
                  <a:lnTo>
                    <a:pt x="16" y="543"/>
                  </a:lnTo>
                  <a:lnTo>
                    <a:pt x="26" y="550"/>
                  </a:lnTo>
                  <a:lnTo>
                    <a:pt x="39" y="556"/>
                  </a:lnTo>
                  <a:lnTo>
                    <a:pt x="56" y="557"/>
                  </a:lnTo>
                  <a:lnTo>
                    <a:pt x="72" y="556"/>
                  </a:lnTo>
                  <a:lnTo>
                    <a:pt x="84" y="551"/>
                  </a:lnTo>
                  <a:lnTo>
                    <a:pt x="92" y="543"/>
                  </a:lnTo>
                  <a:lnTo>
                    <a:pt x="100" y="534"/>
                  </a:lnTo>
                  <a:lnTo>
                    <a:pt x="103" y="525"/>
                  </a:lnTo>
                  <a:lnTo>
                    <a:pt x="106" y="516"/>
                  </a:lnTo>
                  <a:lnTo>
                    <a:pt x="107" y="508"/>
                  </a:lnTo>
                  <a:lnTo>
                    <a:pt x="108" y="503"/>
                  </a:lnTo>
                  <a:lnTo>
                    <a:pt x="108" y="500"/>
                  </a:lnTo>
                  <a:lnTo>
                    <a:pt x="108" y="166"/>
                  </a:lnTo>
                  <a:lnTo>
                    <a:pt x="134" y="167"/>
                  </a:lnTo>
                  <a:lnTo>
                    <a:pt x="135" y="1066"/>
                  </a:lnTo>
                  <a:lnTo>
                    <a:pt x="136" y="1068"/>
                  </a:lnTo>
                  <a:lnTo>
                    <a:pt x="138" y="1073"/>
                  </a:lnTo>
                  <a:lnTo>
                    <a:pt x="143" y="1080"/>
                  </a:lnTo>
                  <a:lnTo>
                    <a:pt x="151" y="1089"/>
                  </a:lnTo>
                  <a:lnTo>
                    <a:pt x="162" y="1097"/>
                  </a:lnTo>
                  <a:lnTo>
                    <a:pt x="174" y="1105"/>
                  </a:lnTo>
                  <a:lnTo>
                    <a:pt x="189" y="1110"/>
                  </a:lnTo>
                  <a:lnTo>
                    <a:pt x="199" y="1111"/>
                  </a:lnTo>
                  <a:lnTo>
                    <a:pt x="217" y="1111"/>
                  </a:lnTo>
                  <a:lnTo>
                    <a:pt x="227" y="1110"/>
                  </a:lnTo>
                  <a:lnTo>
                    <a:pt x="243" y="1105"/>
                  </a:lnTo>
                  <a:lnTo>
                    <a:pt x="255" y="1097"/>
                  </a:lnTo>
                  <a:lnTo>
                    <a:pt x="265" y="1089"/>
                  </a:lnTo>
                  <a:lnTo>
                    <a:pt x="272" y="1080"/>
                  </a:lnTo>
                  <a:lnTo>
                    <a:pt x="276" y="1073"/>
                  </a:lnTo>
                  <a:lnTo>
                    <a:pt x="278" y="1068"/>
                  </a:lnTo>
                  <a:lnTo>
                    <a:pt x="279" y="1066"/>
                  </a:lnTo>
                  <a:lnTo>
                    <a:pt x="279" y="499"/>
                  </a:lnTo>
                  <a:lnTo>
                    <a:pt x="302" y="499"/>
                  </a:lnTo>
                  <a:lnTo>
                    <a:pt x="302" y="503"/>
                  </a:lnTo>
                  <a:lnTo>
                    <a:pt x="302" y="515"/>
                  </a:lnTo>
                  <a:lnTo>
                    <a:pt x="302" y="534"/>
                  </a:lnTo>
                  <a:lnTo>
                    <a:pt x="302" y="560"/>
                  </a:lnTo>
                  <a:lnTo>
                    <a:pt x="304" y="590"/>
                  </a:lnTo>
                  <a:lnTo>
                    <a:pt x="304" y="626"/>
                  </a:lnTo>
                  <a:lnTo>
                    <a:pt x="304" y="664"/>
                  </a:lnTo>
                  <a:lnTo>
                    <a:pt x="304" y="706"/>
                  </a:lnTo>
                  <a:lnTo>
                    <a:pt x="304" y="750"/>
                  </a:lnTo>
                  <a:lnTo>
                    <a:pt x="304" y="793"/>
                  </a:lnTo>
                  <a:lnTo>
                    <a:pt x="304" y="838"/>
                  </a:lnTo>
                  <a:lnTo>
                    <a:pt x="305" y="882"/>
                  </a:lnTo>
                  <a:lnTo>
                    <a:pt x="305" y="926"/>
                  </a:lnTo>
                  <a:lnTo>
                    <a:pt x="305" y="966"/>
                  </a:lnTo>
                  <a:lnTo>
                    <a:pt x="305" y="1004"/>
                  </a:lnTo>
                  <a:lnTo>
                    <a:pt x="305" y="1037"/>
                  </a:lnTo>
                  <a:lnTo>
                    <a:pt x="305" y="1066"/>
                  </a:lnTo>
                  <a:lnTo>
                    <a:pt x="305" y="1067"/>
                  </a:lnTo>
                  <a:lnTo>
                    <a:pt x="306" y="1073"/>
                  </a:lnTo>
                  <a:lnTo>
                    <a:pt x="310" y="1079"/>
                  </a:lnTo>
                  <a:lnTo>
                    <a:pt x="315" y="1088"/>
                  </a:lnTo>
                  <a:lnTo>
                    <a:pt x="323" y="1096"/>
                  </a:lnTo>
                  <a:lnTo>
                    <a:pt x="335" y="1103"/>
                  </a:lnTo>
                  <a:lnTo>
                    <a:pt x="351" y="1108"/>
                  </a:lnTo>
                  <a:lnTo>
                    <a:pt x="372" y="1111"/>
                  </a:lnTo>
                  <a:lnTo>
                    <a:pt x="392" y="1108"/>
                  </a:lnTo>
                  <a:lnTo>
                    <a:pt x="408" y="1103"/>
                  </a:lnTo>
                  <a:lnTo>
                    <a:pt x="420" y="1096"/>
                  </a:lnTo>
                  <a:lnTo>
                    <a:pt x="429" y="1089"/>
                  </a:lnTo>
                  <a:lnTo>
                    <a:pt x="434" y="1080"/>
                  </a:lnTo>
                  <a:lnTo>
                    <a:pt x="437" y="1073"/>
                  </a:lnTo>
                  <a:lnTo>
                    <a:pt x="438" y="1068"/>
                  </a:lnTo>
                  <a:lnTo>
                    <a:pt x="438" y="1067"/>
                  </a:lnTo>
                  <a:lnTo>
                    <a:pt x="440" y="166"/>
                  </a:lnTo>
                  <a:lnTo>
                    <a:pt x="466" y="166"/>
                  </a:lnTo>
                  <a:lnTo>
                    <a:pt x="466" y="500"/>
                  </a:lnTo>
                  <a:lnTo>
                    <a:pt x="468" y="503"/>
                  </a:lnTo>
                  <a:lnTo>
                    <a:pt x="469" y="509"/>
                  </a:lnTo>
                  <a:lnTo>
                    <a:pt x="472" y="517"/>
                  </a:lnTo>
                  <a:lnTo>
                    <a:pt x="477" y="527"/>
                  </a:lnTo>
                  <a:lnTo>
                    <a:pt x="483" y="537"/>
                  </a:lnTo>
                  <a:lnTo>
                    <a:pt x="493" y="545"/>
                  </a:lnTo>
                  <a:lnTo>
                    <a:pt x="505" y="551"/>
                  </a:lnTo>
                  <a:lnTo>
                    <a:pt x="520" y="554"/>
                  </a:lnTo>
                  <a:lnTo>
                    <a:pt x="536" y="551"/>
                  </a:lnTo>
                  <a:lnTo>
                    <a:pt x="548" y="545"/>
                  </a:lnTo>
                  <a:lnTo>
                    <a:pt x="557" y="537"/>
                  </a:lnTo>
                  <a:lnTo>
                    <a:pt x="563" y="527"/>
                  </a:lnTo>
                  <a:lnTo>
                    <a:pt x="570" y="517"/>
                  </a:lnTo>
                  <a:lnTo>
                    <a:pt x="573" y="510"/>
                  </a:lnTo>
                  <a:lnTo>
                    <a:pt x="573" y="508"/>
                  </a:lnTo>
                  <a:lnTo>
                    <a:pt x="573" y="79"/>
                  </a:lnTo>
                  <a:lnTo>
                    <a:pt x="572" y="68"/>
                  </a:lnTo>
                  <a:lnTo>
                    <a:pt x="561" y="47"/>
                  </a:lnTo>
                  <a:lnTo>
                    <a:pt x="546" y="28"/>
                  </a:lnTo>
                  <a:lnTo>
                    <a:pt x="528" y="14"/>
                  </a:lnTo>
                  <a:lnTo>
                    <a:pt x="506" y="4"/>
                  </a:lnTo>
                  <a:lnTo>
                    <a:pt x="485" y="0"/>
                  </a:lnTo>
                  <a:lnTo>
                    <a:pt x="94" y="0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white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76986886-A150-441A-A06D-288652A3C229}"/>
              </a:ext>
            </a:extLst>
          </p:cNvPr>
          <p:cNvGrpSpPr/>
          <p:nvPr/>
        </p:nvGrpSpPr>
        <p:grpSpPr>
          <a:xfrm>
            <a:off x="1568759" y="4359872"/>
            <a:ext cx="540369" cy="1418701"/>
            <a:chOff x="1410447" y="4551260"/>
            <a:chExt cx="540369" cy="1418701"/>
          </a:xfrm>
          <a:solidFill>
            <a:srgbClr val="0089E6"/>
          </a:solidFill>
        </p:grpSpPr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3E0DC004-51F0-4177-AD43-28064DAD9A8B}"/>
                </a:ext>
              </a:extLst>
            </p:cNvPr>
            <p:cNvSpPr>
              <a:spLocks/>
            </p:cNvSpPr>
            <p:nvPr/>
          </p:nvSpPr>
          <p:spPr bwMode="gray">
            <a:xfrm>
              <a:off x="1541741" y="4551260"/>
              <a:ext cx="252823" cy="289439"/>
            </a:xfrm>
            <a:custGeom>
              <a:avLst/>
              <a:gdLst>
                <a:gd name="T0" fmla="*/ 133 w 267"/>
                <a:gd name="T1" fmla="*/ 0 h 292"/>
                <a:gd name="T2" fmla="*/ 161 w 267"/>
                <a:gd name="T3" fmla="*/ 3 h 292"/>
                <a:gd name="T4" fmla="*/ 186 w 267"/>
                <a:gd name="T5" fmla="*/ 12 h 292"/>
                <a:gd name="T6" fmla="*/ 209 w 267"/>
                <a:gd name="T7" fmla="*/ 25 h 292"/>
                <a:gd name="T8" fmla="*/ 228 w 267"/>
                <a:gd name="T9" fmla="*/ 42 h 292"/>
                <a:gd name="T10" fmla="*/ 245 w 267"/>
                <a:gd name="T11" fmla="*/ 64 h 292"/>
                <a:gd name="T12" fmla="*/ 257 w 267"/>
                <a:gd name="T13" fmla="*/ 88 h 292"/>
                <a:gd name="T14" fmla="*/ 265 w 267"/>
                <a:gd name="T15" fmla="*/ 116 h 292"/>
                <a:gd name="T16" fmla="*/ 267 w 267"/>
                <a:gd name="T17" fmla="*/ 146 h 292"/>
                <a:gd name="T18" fmla="*/ 265 w 267"/>
                <a:gd name="T19" fmla="*/ 175 h 292"/>
                <a:gd name="T20" fmla="*/ 257 w 267"/>
                <a:gd name="T21" fmla="*/ 203 h 292"/>
                <a:gd name="T22" fmla="*/ 245 w 267"/>
                <a:gd name="T23" fmla="*/ 227 h 292"/>
                <a:gd name="T24" fmla="*/ 228 w 267"/>
                <a:gd name="T25" fmla="*/ 249 h 292"/>
                <a:gd name="T26" fmla="*/ 209 w 267"/>
                <a:gd name="T27" fmla="*/ 267 h 292"/>
                <a:gd name="T28" fmla="*/ 186 w 267"/>
                <a:gd name="T29" fmla="*/ 281 h 292"/>
                <a:gd name="T30" fmla="*/ 161 w 267"/>
                <a:gd name="T31" fmla="*/ 289 h 292"/>
                <a:gd name="T32" fmla="*/ 133 w 267"/>
                <a:gd name="T33" fmla="*/ 292 h 292"/>
                <a:gd name="T34" fmla="*/ 103 w 267"/>
                <a:gd name="T35" fmla="*/ 288 h 292"/>
                <a:gd name="T36" fmla="*/ 75 w 267"/>
                <a:gd name="T37" fmla="*/ 277 h 292"/>
                <a:gd name="T38" fmla="*/ 51 w 267"/>
                <a:gd name="T39" fmla="*/ 260 h 292"/>
                <a:gd name="T40" fmla="*/ 29 w 267"/>
                <a:gd name="T41" fmla="*/ 237 h 292"/>
                <a:gd name="T42" fmla="*/ 13 w 267"/>
                <a:gd name="T43" fmla="*/ 210 h 292"/>
                <a:gd name="T44" fmla="*/ 4 w 267"/>
                <a:gd name="T45" fmla="*/ 178 h 292"/>
                <a:gd name="T46" fmla="*/ 0 w 267"/>
                <a:gd name="T47" fmla="*/ 146 h 292"/>
                <a:gd name="T48" fmla="*/ 4 w 267"/>
                <a:gd name="T49" fmla="*/ 113 h 292"/>
                <a:gd name="T50" fmla="*/ 13 w 267"/>
                <a:gd name="T51" fmla="*/ 81 h 292"/>
                <a:gd name="T52" fmla="*/ 29 w 267"/>
                <a:gd name="T53" fmla="*/ 54 h 292"/>
                <a:gd name="T54" fmla="*/ 51 w 267"/>
                <a:gd name="T55" fmla="*/ 32 h 292"/>
                <a:gd name="T56" fmla="*/ 75 w 267"/>
                <a:gd name="T57" fmla="*/ 14 h 292"/>
                <a:gd name="T58" fmla="*/ 103 w 267"/>
                <a:gd name="T59" fmla="*/ 3 h 292"/>
                <a:gd name="T60" fmla="*/ 133 w 267"/>
                <a:gd name="T61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292">
                  <a:moveTo>
                    <a:pt x="133" y="0"/>
                  </a:moveTo>
                  <a:lnTo>
                    <a:pt x="161" y="3"/>
                  </a:lnTo>
                  <a:lnTo>
                    <a:pt x="186" y="12"/>
                  </a:lnTo>
                  <a:lnTo>
                    <a:pt x="209" y="25"/>
                  </a:lnTo>
                  <a:lnTo>
                    <a:pt x="228" y="42"/>
                  </a:lnTo>
                  <a:lnTo>
                    <a:pt x="245" y="64"/>
                  </a:lnTo>
                  <a:lnTo>
                    <a:pt x="257" y="88"/>
                  </a:lnTo>
                  <a:lnTo>
                    <a:pt x="265" y="116"/>
                  </a:lnTo>
                  <a:lnTo>
                    <a:pt x="267" y="146"/>
                  </a:lnTo>
                  <a:lnTo>
                    <a:pt x="265" y="175"/>
                  </a:lnTo>
                  <a:lnTo>
                    <a:pt x="257" y="203"/>
                  </a:lnTo>
                  <a:lnTo>
                    <a:pt x="245" y="227"/>
                  </a:lnTo>
                  <a:lnTo>
                    <a:pt x="228" y="249"/>
                  </a:lnTo>
                  <a:lnTo>
                    <a:pt x="209" y="267"/>
                  </a:lnTo>
                  <a:lnTo>
                    <a:pt x="186" y="281"/>
                  </a:lnTo>
                  <a:lnTo>
                    <a:pt x="161" y="289"/>
                  </a:lnTo>
                  <a:lnTo>
                    <a:pt x="133" y="292"/>
                  </a:lnTo>
                  <a:lnTo>
                    <a:pt x="103" y="288"/>
                  </a:lnTo>
                  <a:lnTo>
                    <a:pt x="75" y="277"/>
                  </a:lnTo>
                  <a:lnTo>
                    <a:pt x="51" y="260"/>
                  </a:lnTo>
                  <a:lnTo>
                    <a:pt x="29" y="237"/>
                  </a:lnTo>
                  <a:lnTo>
                    <a:pt x="13" y="210"/>
                  </a:lnTo>
                  <a:lnTo>
                    <a:pt x="4" y="178"/>
                  </a:lnTo>
                  <a:lnTo>
                    <a:pt x="0" y="146"/>
                  </a:lnTo>
                  <a:lnTo>
                    <a:pt x="4" y="113"/>
                  </a:lnTo>
                  <a:lnTo>
                    <a:pt x="13" y="81"/>
                  </a:lnTo>
                  <a:lnTo>
                    <a:pt x="29" y="54"/>
                  </a:lnTo>
                  <a:lnTo>
                    <a:pt x="51" y="32"/>
                  </a:lnTo>
                  <a:lnTo>
                    <a:pt x="75" y="14"/>
                  </a:lnTo>
                  <a:lnTo>
                    <a:pt x="103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white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02E2C190-6739-4551-AAFD-EC9A19BBC629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0447" y="4871465"/>
              <a:ext cx="540369" cy="1098496"/>
            </a:xfrm>
            <a:custGeom>
              <a:avLst/>
              <a:gdLst>
                <a:gd name="T0" fmla="*/ 72 w 573"/>
                <a:gd name="T1" fmla="*/ 5 h 1111"/>
                <a:gd name="T2" fmla="*/ 30 w 573"/>
                <a:gd name="T3" fmla="*/ 32 h 1111"/>
                <a:gd name="T4" fmla="*/ 4 w 573"/>
                <a:gd name="T5" fmla="*/ 75 h 1111"/>
                <a:gd name="T6" fmla="*/ 0 w 573"/>
                <a:gd name="T7" fmla="*/ 509 h 1111"/>
                <a:gd name="T8" fmla="*/ 1 w 573"/>
                <a:gd name="T9" fmla="*/ 516 h 1111"/>
                <a:gd name="T10" fmla="*/ 9 w 573"/>
                <a:gd name="T11" fmla="*/ 533 h 1111"/>
                <a:gd name="T12" fmla="*/ 26 w 573"/>
                <a:gd name="T13" fmla="*/ 550 h 1111"/>
                <a:gd name="T14" fmla="*/ 56 w 573"/>
                <a:gd name="T15" fmla="*/ 557 h 1111"/>
                <a:gd name="T16" fmla="*/ 84 w 573"/>
                <a:gd name="T17" fmla="*/ 551 h 1111"/>
                <a:gd name="T18" fmla="*/ 100 w 573"/>
                <a:gd name="T19" fmla="*/ 534 h 1111"/>
                <a:gd name="T20" fmla="*/ 106 w 573"/>
                <a:gd name="T21" fmla="*/ 516 h 1111"/>
                <a:gd name="T22" fmla="*/ 108 w 573"/>
                <a:gd name="T23" fmla="*/ 503 h 1111"/>
                <a:gd name="T24" fmla="*/ 108 w 573"/>
                <a:gd name="T25" fmla="*/ 166 h 1111"/>
                <a:gd name="T26" fmla="*/ 135 w 573"/>
                <a:gd name="T27" fmla="*/ 1066 h 1111"/>
                <a:gd name="T28" fmla="*/ 138 w 573"/>
                <a:gd name="T29" fmla="*/ 1073 h 1111"/>
                <a:gd name="T30" fmla="*/ 151 w 573"/>
                <a:gd name="T31" fmla="*/ 1089 h 1111"/>
                <a:gd name="T32" fmla="*/ 174 w 573"/>
                <a:gd name="T33" fmla="*/ 1105 h 1111"/>
                <a:gd name="T34" fmla="*/ 199 w 573"/>
                <a:gd name="T35" fmla="*/ 1111 h 1111"/>
                <a:gd name="T36" fmla="*/ 227 w 573"/>
                <a:gd name="T37" fmla="*/ 1110 h 1111"/>
                <a:gd name="T38" fmla="*/ 255 w 573"/>
                <a:gd name="T39" fmla="*/ 1097 h 1111"/>
                <a:gd name="T40" fmla="*/ 272 w 573"/>
                <a:gd name="T41" fmla="*/ 1080 h 1111"/>
                <a:gd name="T42" fmla="*/ 278 w 573"/>
                <a:gd name="T43" fmla="*/ 1068 h 1111"/>
                <a:gd name="T44" fmla="*/ 279 w 573"/>
                <a:gd name="T45" fmla="*/ 499 h 1111"/>
                <a:gd name="T46" fmla="*/ 302 w 573"/>
                <a:gd name="T47" fmla="*/ 503 h 1111"/>
                <a:gd name="T48" fmla="*/ 302 w 573"/>
                <a:gd name="T49" fmla="*/ 534 h 1111"/>
                <a:gd name="T50" fmla="*/ 304 w 573"/>
                <a:gd name="T51" fmla="*/ 590 h 1111"/>
                <a:gd name="T52" fmla="*/ 304 w 573"/>
                <a:gd name="T53" fmla="*/ 664 h 1111"/>
                <a:gd name="T54" fmla="*/ 304 w 573"/>
                <a:gd name="T55" fmla="*/ 750 h 1111"/>
                <a:gd name="T56" fmla="*/ 304 w 573"/>
                <a:gd name="T57" fmla="*/ 838 h 1111"/>
                <a:gd name="T58" fmla="*/ 305 w 573"/>
                <a:gd name="T59" fmla="*/ 926 h 1111"/>
                <a:gd name="T60" fmla="*/ 305 w 573"/>
                <a:gd name="T61" fmla="*/ 1004 h 1111"/>
                <a:gd name="T62" fmla="*/ 305 w 573"/>
                <a:gd name="T63" fmla="*/ 1066 h 1111"/>
                <a:gd name="T64" fmla="*/ 306 w 573"/>
                <a:gd name="T65" fmla="*/ 1073 h 1111"/>
                <a:gd name="T66" fmla="*/ 315 w 573"/>
                <a:gd name="T67" fmla="*/ 1088 h 1111"/>
                <a:gd name="T68" fmla="*/ 335 w 573"/>
                <a:gd name="T69" fmla="*/ 1103 h 1111"/>
                <a:gd name="T70" fmla="*/ 372 w 573"/>
                <a:gd name="T71" fmla="*/ 1111 h 1111"/>
                <a:gd name="T72" fmla="*/ 408 w 573"/>
                <a:gd name="T73" fmla="*/ 1103 h 1111"/>
                <a:gd name="T74" fmla="*/ 429 w 573"/>
                <a:gd name="T75" fmla="*/ 1089 h 1111"/>
                <a:gd name="T76" fmla="*/ 437 w 573"/>
                <a:gd name="T77" fmla="*/ 1073 h 1111"/>
                <a:gd name="T78" fmla="*/ 438 w 573"/>
                <a:gd name="T79" fmla="*/ 1067 h 1111"/>
                <a:gd name="T80" fmla="*/ 466 w 573"/>
                <a:gd name="T81" fmla="*/ 166 h 1111"/>
                <a:gd name="T82" fmla="*/ 468 w 573"/>
                <a:gd name="T83" fmla="*/ 503 h 1111"/>
                <a:gd name="T84" fmla="*/ 472 w 573"/>
                <a:gd name="T85" fmla="*/ 517 h 1111"/>
                <a:gd name="T86" fmla="*/ 483 w 573"/>
                <a:gd name="T87" fmla="*/ 537 h 1111"/>
                <a:gd name="T88" fmla="*/ 505 w 573"/>
                <a:gd name="T89" fmla="*/ 551 h 1111"/>
                <a:gd name="T90" fmla="*/ 536 w 573"/>
                <a:gd name="T91" fmla="*/ 551 h 1111"/>
                <a:gd name="T92" fmla="*/ 557 w 573"/>
                <a:gd name="T93" fmla="*/ 537 h 1111"/>
                <a:gd name="T94" fmla="*/ 570 w 573"/>
                <a:gd name="T95" fmla="*/ 517 h 1111"/>
                <a:gd name="T96" fmla="*/ 573 w 573"/>
                <a:gd name="T97" fmla="*/ 508 h 1111"/>
                <a:gd name="T98" fmla="*/ 572 w 573"/>
                <a:gd name="T99" fmla="*/ 68 h 1111"/>
                <a:gd name="T100" fmla="*/ 546 w 573"/>
                <a:gd name="T101" fmla="*/ 28 h 1111"/>
                <a:gd name="T102" fmla="*/ 506 w 573"/>
                <a:gd name="T103" fmla="*/ 4 h 1111"/>
                <a:gd name="T104" fmla="*/ 94 w 573"/>
                <a:gd name="T105" fmla="*/ 0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3" h="1111">
                  <a:moveTo>
                    <a:pt x="94" y="0"/>
                  </a:moveTo>
                  <a:lnTo>
                    <a:pt x="72" y="5"/>
                  </a:lnTo>
                  <a:lnTo>
                    <a:pt x="50" y="16"/>
                  </a:lnTo>
                  <a:lnTo>
                    <a:pt x="30" y="32"/>
                  </a:lnTo>
                  <a:lnTo>
                    <a:pt x="15" y="53"/>
                  </a:lnTo>
                  <a:lnTo>
                    <a:pt x="4" y="75"/>
                  </a:lnTo>
                  <a:lnTo>
                    <a:pt x="0" y="99"/>
                  </a:lnTo>
                  <a:lnTo>
                    <a:pt x="0" y="509"/>
                  </a:lnTo>
                  <a:lnTo>
                    <a:pt x="0" y="511"/>
                  </a:lnTo>
                  <a:lnTo>
                    <a:pt x="1" y="516"/>
                  </a:lnTo>
                  <a:lnTo>
                    <a:pt x="4" y="525"/>
                  </a:lnTo>
                  <a:lnTo>
                    <a:pt x="9" y="533"/>
                  </a:lnTo>
                  <a:lnTo>
                    <a:pt x="16" y="543"/>
                  </a:lnTo>
                  <a:lnTo>
                    <a:pt x="26" y="550"/>
                  </a:lnTo>
                  <a:lnTo>
                    <a:pt x="39" y="556"/>
                  </a:lnTo>
                  <a:lnTo>
                    <a:pt x="56" y="557"/>
                  </a:lnTo>
                  <a:lnTo>
                    <a:pt x="72" y="556"/>
                  </a:lnTo>
                  <a:lnTo>
                    <a:pt x="84" y="551"/>
                  </a:lnTo>
                  <a:lnTo>
                    <a:pt x="92" y="543"/>
                  </a:lnTo>
                  <a:lnTo>
                    <a:pt x="100" y="534"/>
                  </a:lnTo>
                  <a:lnTo>
                    <a:pt x="103" y="525"/>
                  </a:lnTo>
                  <a:lnTo>
                    <a:pt x="106" y="516"/>
                  </a:lnTo>
                  <a:lnTo>
                    <a:pt x="107" y="508"/>
                  </a:lnTo>
                  <a:lnTo>
                    <a:pt x="108" y="503"/>
                  </a:lnTo>
                  <a:lnTo>
                    <a:pt x="108" y="500"/>
                  </a:lnTo>
                  <a:lnTo>
                    <a:pt x="108" y="166"/>
                  </a:lnTo>
                  <a:lnTo>
                    <a:pt x="134" y="167"/>
                  </a:lnTo>
                  <a:lnTo>
                    <a:pt x="135" y="1066"/>
                  </a:lnTo>
                  <a:lnTo>
                    <a:pt x="136" y="1068"/>
                  </a:lnTo>
                  <a:lnTo>
                    <a:pt x="138" y="1073"/>
                  </a:lnTo>
                  <a:lnTo>
                    <a:pt x="143" y="1080"/>
                  </a:lnTo>
                  <a:lnTo>
                    <a:pt x="151" y="1089"/>
                  </a:lnTo>
                  <a:lnTo>
                    <a:pt x="162" y="1097"/>
                  </a:lnTo>
                  <a:lnTo>
                    <a:pt x="174" y="1105"/>
                  </a:lnTo>
                  <a:lnTo>
                    <a:pt x="189" y="1110"/>
                  </a:lnTo>
                  <a:lnTo>
                    <a:pt x="199" y="1111"/>
                  </a:lnTo>
                  <a:lnTo>
                    <a:pt x="217" y="1111"/>
                  </a:lnTo>
                  <a:lnTo>
                    <a:pt x="227" y="1110"/>
                  </a:lnTo>
                  <a:lnTo>
                    <a:pt x="243" y="1105"/>
                  </a:lnTo>
                  <a:lnTo>
                    <a:pt x="255" y="1097"/>
                  </a:lnTo>
                  <a:lnTo>
                    <a:pt x="265" y="1089"/>
                  </a:lnTo>
                  <a:lnTo>
                    <a:pt x="272" y="1080"/>
                  </a:lnTo>
                  <a:lnTo>
                    <a:pt x="276" y="1073"/>
                  </a:lnTo>
                  <a:lnTo>
                    <a:pt x="278" y="1068"/>
                  </a:lnTo>
                  <a:lnTo>
                    <a:pt x="279" y="1066"/>
                  </a:lnTo>
                  <a:lnTo>
                    <a:pt x="279" y="499"/>
                  </a:lnTo>
                  <a:lnTo>
                    <a:pt x="302" y="499"/>
                  </a:lnTo>
                  <a:lnTo>
                    <a:pt x="302" y="503"/>
                  </a:lnTo>
                  <a:lnTo>
                    <a:pt x="302" y="515"/>
                  </a:lnTo>
                  <a:lnTo>
                    <a:pt x="302" y="534"/>
                  </a:lnTo>
                  <a:lnTo>
                    <a:pt x="302" y="560"/>
                  </a:lnTo>
                  <a:lnTo>
                    <a:pt x="304" y="590"/>
                  </a:lnTo>
                  <a:lnTo>
                    <a:pt x="304" y="626"/>
                  </a:lnTo>
                  <a:lnTo>
                    <a:pt x="304" y="664"/>
                  </a:lnTo>
                  <a:lnTo>
                    <a:pt x="304" y="706"/>
                  </a:lnTo>
                  <a:lnTo>
                    <a:pt x="304" y="750"/>
                  </a:lnTo>
                  <a:lnTo>
                    <a:pt x="304" y="793"/>
                  </a:lnTo>
                  <a:lnTo>
                    <a:pt x="304" y="838"/>
                  </a:lnTo>
                  <a:lnTo>
                    <a:pt x="305" y="882"/>
                  </a:lnTo>
                  <a:lnTo>
                    <a:pt x="305" y="926"/>
                  </a:lnTo>
                  <a:lnTo>
                    <a:pt x="305" y="966"/>
                  </a:lnTo>
                  <a:lnTo>
                    <a:pt x="305" y="1004"/>
                  </a:lnTo>
                  <a:lnTo>
                    <a:pt x="305" y="1037"/>
                  </a:lnTo>
                  <a:lnTo>
                    <a:pt x="305" y="1066"/>
                  </a:lnTo>
                  <a:lnTo>
                    <a:pt x="305" y="1067"/>
                  </a:lnTo>
                  <a:lnTo>
                    <a:pt x="306" y="1073"/>
                  </a:lnTo>
                  <a:lnTo>
                    <a:pt x="310" y="1079"/>
                  </a:lnTo>
                  <a:lnTo>
                    <a:pt x="315" y="1088"/>
                  </a:lnTo>
                  <a:lnTo>
                    <a:pt x="323" y="1096"/>
                  </a:lnTo>
                  <a:lnTo>
                    <a:pt x="335" y="1103"/>
                  </a:lnTo>
                  <a:lnTo>
                    <a:pt x="351" y="1108"/>
                  </a:lnTo>
                  <a:lnTo>
                    <a:pt x="372" y="1111"/>
                  </a:lnTo>
                  <a:lnTo>
                    <a:pt x="392" y="1108"/>
                  </a:lnTo>
                  <a:lnTo>
                    <a:pt x="408" y="1103"/>
                  </a:lnTo>
                  <a:lnTo>
                    <a:pt x="420" y="1096"/>
                  </a:lnTo>
                  <a:lnTo>
                    <a:pt x="429" y="1089"/>
                  </a:lnTo>
                  <a:lnTo>
                    <a:pt x="434" y="1080"/>
                  </a:lnTo>
                  <a:lnTo>
                    <a:pt x="437" y="1073"/>
                  </a:lnTo>
                  <a:lnTo>
                    <a:pt x="438" y="1068"/>
                  </a:lnTo>
                  <a:lnTo>
                    <a:pt x="438" y="1067"/>
                  </a:lnTo>
                  <a:lnTo>
                    <a:pt x="440" y="166"/>
                  </a:lnTo>
                  <a:lnTo>
                    <a:pt x="466" y="166"/>
                  </a:lnTo>
                  <a:lnTo>
                    <a:pt x="466" y="500"/>
                  </a:lnTo>
                  <a:lnTo>
                    <a:pt x="468" y="503"/>
                  </a:lnTo>
                  <a:lnTo>
                    <a:pt x="469" y="509"/>
                  </a:lnTo>
                  <a:lnTo>
                    <a:pt x="472" y="517"/>
                  </a:lnTo>
                  <a:lnTo>
                    <a:pt x="477" y="527"/>
                  </a:lnTo>
                  <a:lnTo>
                    <a:pt x="483" y="537"/>
                  </a:lnTo>
                  <a:lnTo>
                    <a:pt x="493" y="545"/>
                  </a:lnTo>
                  <a:lnTo>
                    <a:pt x="505" y="551"/>
                  </a:lnTo>
                  <a:lnTo>
                    <a:pt x="520" y="554"/>
                  </a:lnTo>
                  <a:lnTo>
                    <a:pt x="536" y="551"/>
                  </a:lnTo>
                  <a:lnTo>
                    <a:pt x="548" y="545"/>
                  </a:lnTo>
                  <a:lnTo>
                    <a:pt x="557" y="537"/>
                  </a:lnTo>
                  <a:lnTo>
                    <a:pt x="563" y="527"/>
                  </a:lnTo>
                  <a:lnTo>
                    <a:pt x="570" y="517"/>
                  </a:lnTo>
                  <a:lnTo>
                    <a:pt x="573" y="510"/>
                  </a:lnTo>
                  <a:lnTo>
                    <a:pt x="573" y="508"/>
                  </a:lnTo>
                  <a:lnTo>
                    <a:pt x="573" y="79"/>
                  </a:lnTo>
                  <a:lnTo>
                    <a:pt x="572" y="68"/>
                  </a:lnTo>
                  <a:lnTo>
                    <a:pt x="561" y="47"/>
                  </a:lnTo>
                  <a:lnTo>
                    <a:pt x="546" y="28"/>
                  </a:lnTo>
                  <a:lnTo>
                    <a:pt x="528" y="14"/>
                  </a:lnTo>
                  <a:lnTo>
                    <a:pt x="506" y="4"/>
                  </a:lnTo>
                  <a:lnTo>
                    <a:pt x="485" y="0"/>
                  </a:lnTo>
                  <a:lnTo>
                    <a:pt x="94" y="0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white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D0DB80C-CB0B-4750-B7D1-696BE9DCDFBC}"/>
              </a:ext>
            </a:extLst>
          </p:cNvPr>
          <p:cNvSpPr txBox="1"/>
          <p:nvPr/>
        </p:nvSpPr>
        <p:spPr>
          <a:xfrm>
            <a:off x="4034232" y="4685002"/>
            <a:ext cx="4123535" cy="1955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交易资金先过地铁</a:t>
            </a: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激活用户的资金账户</a:t>
            </a:r>
            <a:endParaRPr lang="en-US" altLang="zh-CN" sz="2800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用户预付充值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D212FD-CC39-463F-9243-2F571CEA7927}"/>
              </a:ext>
            </a:extLst>
          </p:cNvPr>
          <p:cNvSpPr txBox="1"/>
          <p:nvPr/>
        </p:nvSpPr>
        <p:spPr>
          <a:xfrm>
            <a:off x="2536371" y="3325140"/>
            <a:ext cx="1099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充值</a:t>
            </a:r>
            <a:endParaRPr lang="en-US" altLang="zh-CN" dirty="0">
              <a:solidFill>
                <a:srgbClr val="32D2FB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l"/>
            <a:r>
              <a:rPr lang="zh-CN" altLang="en-US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预付</a:t>
            </a:r>
          </a:p>
        </p:txBody>
      </p:sp>
    </p:spTree>
    <p:extLst>
      <p:ext uri="{BB962C8B-B14F-4D97-AF65-F5344CB8AC3E}">
        <p14:creationId xmlns:p14="http://schemas.microsoft.com/office/powerpoint/2010/main" val="1278153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2E04E1-6787-435D-9A06-428C5C77B9DF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地铁自己的便捷支付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89E69D8-76F8-4556-8D95-1F7D51DC7758}"/>
              </a:ext>
            </a:extLst>
          </p:cNvPr>
          <p:cNvSpPr/>
          <p:nvPr/>
        </p:nvSpPr>
        <p:spPr>
          <a:xfrm>
            <a:off x="4187576" y="2802663"/>
            <a:ext cx="3843867" cy="769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地铁构建的商业平台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F153858C-DEFE-46AB-A3D9-9DE5DA3909C0}"/>
              </a:ext>
            </a:extLst>
          </p:cNvPr>
          <p:cNvSpPr/>
          <p:nvPr/>
        </p:nvSpPr>
        <p:spPr>
          <a:xfrm>
            <a:off x="4187575" y="3718439"/>
            <a:ext cx="3843867" cy="769441"/>
          </a:xfrm>
          <a:prstGeom prst="rect">
            <a:avLst/>
          </a:prstGeom>
          <a:noFill/>
          <a:ln>
            <a:solidFill>
              <a:srgbClr val="0089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见证宝</a:t>
            </a:r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id="{AC287B33-2272-47D8-BA13-4D47520025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5923"/>
          <a:stretch/>
        </p:blipFill>
        <p:spPr>
          <a:xfrm>
            <a:off x="9193265" y="2708960"/>
            <a:ext cx="2145752" cy="151398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B214FC5C-8A29-4EDE-9FA8-51DCFC95E020}"/>
              </a:ext>
            </a:extLst>
          </p:cNvPr>
          <p:cNvGrpSpPr/>
          <p:nvPr/>
        </p:nvGrpSpPr>
        <p:grpSpPr>
          <a:xfrm>
            <a:off x="1555250" y="1999609"/>
            <a:ext cx="540369" cy="1418701"/>
            <a:chOff x="1410447" y="4551260"/>
            <a:chExt cx="540369" cy="1418701"/>
          </a:xfrm>
          <a:solidFill>
            <a:srgbClr val="0089E6"/>
          </a:solidFill>
        </p:grpSpPr>
        <p:sp>
          <p:nvSpPr>
            <p:cNvPr id="92" name="Freeform 11">
              <a:extLst>
                <a:ext uri="{FF2B5EF4-FFF2-40B4-BE49-F238E27FC236}">
                  <a16:creationId xmlns:a16="http://schemas.microsoft.com/office/drawing/2014/main" id="{3217EF64-64EA-4910-80A6-BE12873A59B5}"/>
                </a:ext>
              </a:extLst>
            </p:cNvPr>
            <p:cNvSpPr>
              <a:spLocks/>
            </p:cNvSpPr>
            <p:nvPr/>
          </p:nvSpPr>
          <p:spPr bwMode="gray">
            <a:xfrm>
              <a:off x="1541741" y="4551260"/>
              <a:ext cx="252823" cy="289439"/>
            </a:xfrm>
            <a:custGeom>
              <a:avLst/>
              <a:gdLst>
                <a:gd name="T0" fmla="*/ 133 w 267"/>
                <a:gd name="T1" fmla="*/ 0 h 292"/>
                <a:gd name="T2" fmla="*/ 161 w 267"/>
                <a:gd name="T3" fmla="*/ 3 h 292"/>
                <a:gd name="T4" fmla="*/ 186 w 267"/>
                <a:gd name="T5" fmla="*/ 12 h 292"/>
                <a:gd name="T6" fmla="*/ 209 w 267"/>
                <a:gd name="T7" fmla="*/ 25 h 292"/>
                <a:gd name="T8" fmla="*/ 228 w 267"/>
                <a:gd name="T9" fmla="*/ 42 h 292"/>
                <a:gd name="T10" fmla="*/ 245 w 267"/>
                <a:gd name="T11" fmla="*/ 64 h 292"/>
                <a:gd name="T12" fmla="*/ 257 w 267"/>
                <a:gd name="T13" fmla="*/ 88 h 292"/>
                <a:gd name="T14" fmla="*/ 265 w 267"/>
                <a:gd name="T15" fmla="*/ 116 h 292"/>
                <a:gd name="T16" fmla="*/ 267 w 267"/>
                <a:gd name="T17" fmla="*/ 146 h 292"/>
                <a:gd name="T18" fmla="*/ 265 w 267"/>
                <a:gd name="T19" fmla="*/ 175 h 292"/>
                <a:gd name="T20" fmla="*/ 257 w 267"/>
                <a:gd name="T21" fmla="*/ 203 h 292"/>
                <a:gd name="T22" fmla="*/ 245 w 267"/>
                <a:gd name="T23" fmla="*/ 227 h 292"/>
                <a:gd name="T24" fmla="*/ 228 w 267"/>
                <a:gd name="T25" fmla="*/ 249 h 292"/>
                <a:gd name="T26" fmla="*/ 209 w 267"/>
                <a:gd name="T27" fmla="*/ 267 h 292"/>
                <a:gd name="T28" fmla="*/ 186 w 267"/>
                <a:gd name="T29" fmla="*/ 281 h 292"/>
                <a:gd name="T30" fmla="*/ 161 w 267"/>
                <a:gd name="T31" fmla="*/ 289 h 292"/>
                <a:gd name="T32" fmla="*/ 133 w 267"/>
                <a:gd name="T33" fmla="*/ 292 h 292"/>
                <a:gd name="T34" fmla="*/ 103 w 267"/>
                <a:gd name="T35" fmla="*/ 288 h 292"/>
                <a:gd name="T36" fmla="*/ 75 w 267"/>
                <a:gd name="T37" fmla="*/ 277 h 292"/>
                <a:gd name="T38" fmla="*/ 51 w 267"/>
                <a:gd name="T39" fmla="*/ 260 h 292"/>
                <a:gd name="T40" fmla="*/ 29 w 267"/>
                <a:gd name="T41" fmla="*/ 237 h 292"/>
                <a:gd name="T42" fmla="*/ 13 w 267"/>
                <a:gd name="T43" fmla="*/ 210 h 292"/>
                <a:gd name="T44" fmla="*/ 4 w 267"/>
                <a:gd name="T45" fmla="*/ 178 h 292"/>
                <a:gd name="T46" fmla="*/ 0 w 267"/>
                <a:gd name="T47" fmla="*/ 146 h 292"/>
                <a:gd name="T48" fmla="*/ 4 w 267"/>
                <a:gd name="T49" fmla="*/ 113 h 292"/>
                <a:gd name="T50" fmla="*/ 13 w 267"/>
                <a:gd name="T51" fmla="*/ 81 h 292"/>
                <a:gd name="T52" fmla="*/ 29 w 267"/>
                <a:gd name="T53" fmla="*/ 54 h 292"/>
                <a:gd name="T54" fmla="*/ 51 w 267"/>
                <a:gd name="T55" fmla="*/ 32 h 292"/>
                <a:gd name="T56" fmla="*/ 75 w 267"/>
                <a:gd name="T57" fmla="*/ 14 h 292"/>
                <a:gd name="T58" fmla="*/ 103 w 267"/>
                <a:gd name="T59" fmla="*/ 3 h 292"/>
                <a:gd name="T60" fmla="*/ 133 w 267"/>
                <a:gd name="T61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292">
                  <a:moveTo>
                    <a:pt x="133" y="0"/>
                  </a:moveTo>
                  <a:lnTo>
                    <a:pt x="161" y="3"/>
                  </a:lnTo>
                  <a:lnTo>
                    <a:pt x="186" y="12"/>
                  </a:lnTo>
                  <a:lnTo>
                    <a:pt x="209" y="25"/>
                  </a:lnTo>
                  <a:lnTo>
                    <a:pt x="228" y="42"/>
                  </a:lnTo>
                  <a:lnTo>
                    <a:pt x="245" y="64"/>
                  </a:lnTo>
                  <a:lnTo>
                    <a:pt x="257" y="88"/>
                  </a:lnTo>
                  <a:lnTo>
                    <a:pt x="265" y="116"/>
                  </a:lnTo>
                  <a:lnTo>
                    <a:pt x="267" y="146"/>
                  </a:lnTo>
                  <a:lnTo>
                    <a:pt x="265" y="175"/>
                  </a:lnTo>
                  <a:lnTo>
                    <a:pt x="257" y="203"/>
                  </a:lnTo>
                  <a:lnTo>
                    <a:pt x="245" y="227"/>
                  </a:lnTo>
                  <a:lnTo>
                    <a:pt x="228" y="249"/>
                  </a:lnTo>
                  <a:lnTo>
                    <a:pt x="209" y="267"/>
                  </a:lnTo>
                  <a:lnTo>
                    <a:pt x="186" y="281"/>
                  </a:lnTo>
                  <a:lnTo>
                    <a:pt x="161" y="289"/>
                  </a:lnTo>
                  <a:lnTo>
                    <a:pt x="133" y="292"/>
                  </a:lnTo>
                  <a:lnTo>
                    <a:pt x="103" y="288"/>
                  </a:lnTo>
                  <a:lnTo>
                    <a:pt x="75" y="277"/>
                  </a:lnTo>
                  <a:lnTo>
                    <a:pt x="51" y="260"/>
                  </a:lnTo>
                  <a:lnTo>
                    <a:pt x="29" y="237"/>
                  </a:lnTo>
                  <a:lnTo>
                    <a:pt x="13" y="210"/>
                  </a:lnTo>
                  <a:lnTo>
                    <a:pt x="4" y="178"/>
                  </a:lnTo>
                  <a:lnTo>
                    <a:pt x="0" y="146"/>
                  </a:lnTo>
                  <a:lnTo>
                    <a:pt x="4" y="113"/>
                  </a:lnTo>
                  <a:lnTo>
                    <a:pt x="13" y="81"/>
                  </a:lnTo>
                  <a:lnTo>
                    <a:pt x="29" y="54"/>
                  </a:lnTo>
                  <a:lnTo>
                    <a:pt x="51" y="32"/>
                  </a:lnTo>
                  <a:lnTo>
                    <a:pt x="75" y="14"/>
                  </a:lnTo>
                  <a:lnTo>
                    <a:pt x="103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white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1D6089D7-EAEC-48CB-9DE6-0B8D67967C70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0447" y="4871465"/>
              <a:ext cx="540369" cy="1098496"/>
            </a:xfrm>
            <a:custGeom>
              <a:avLst/>
              <a:gdLst>
                <a:gd name="T0" fmla="*/ 72 w 573"/>
                <a:gd name="T1" fmla="*/ 5 h 1111"/>
                <a:gd name="T2" fmla="*/ 30 w 573"/>
                <a:gd name="T3" fmla="*/ 32 h 1111"/>
                <a:gd name="T4" fmla="*/ 4 w 573"/>
                <a:gd name="T5" fmla="*/ 75 h 1111"/>
                <a:gd name="T6" fmla="*/ 0 w 573"/>
                <a:gd name="T7" fmla="*/ 509 h 1111"/>
                <a:gd name="T8" fmla="*/ 1 w 573"/>
                <a:gd name="T9" fmla="*/ 516 h 1111"/>
                <a:gd name="T10" fmla="*/ 9 w 573"/>
                <a:gd name="T11" fmla="*/ 533 h 1111"/>
                <a:gd name="T12" fmla="*/ 26 w 573"/>
                <a:gd name="T13" fmla="*/ 550 h 1111"/>
                <a:gd name="T14" fmla="*/ 56 w 573"/>
                <a:gd name="T15" fmla="*/ 557 h 1111"/>
                <a:gd name="T16" fmla="*/ 84 w 573"/>
                <a:gd name="T17" fmla="*/ 551 h 1111"/>
                <a:gd name="T18" fmla="*/ 100 w 573"/>
                <a:gd name="T19" fmla="*/ 534 h 1111"/>
                <a:gd name="T20" fmla="*/ 106 w 573"/>
                <a:gd name="T21" fmla="*/ 516 h 1111"/>
                <a:gd name="T22" fmla="*/ 108 w 573"/>
                <a:gd name="T23" fmla="*/ 503 h 1111"/>
                <a:gd name="T24" fmla="*/ 108 w 573"/>
                <a:gd name="T25" fmla="*/ 166 h 1111"/>
                <a:gd name="T26" fmla="*/ 135 w 573"/>
                <a:gd name="T27" fmla="*/ 1066 h 1111"/>
                <a:gd name="T28" fmla="*/ 138 w 573"/>
                <a:gd name="T29" fmla="*/ 1073 h 1111"/>
                <a:gd name="T30" fmla="*/ 151 w 573"/>
                <a:gd name="T31" fmla="*/ 1089 h 1111"/>
                <a:gd name="T32" fmla="*/ 174 w 573"/>
                <a:gd name="T33" fmla="*/ 1105 h 1111"/>
                <a:gd name="T34" fmla="*/ 199 w 573"/>
                <a:gd name="T35" fmla="*/ 1111 h 1111"/>
                <a:gd name="T36" fmla="*/ 227 w 573"/>
                <a:gd name="T37" fmla="*/ 1110 h 1111"/>
                <a:gd name="T38" fmla="*/ 255 w 573"/>
                <a:gd name="T39" fmla="*/ 1097 h 1111"/>
                <a:gd name="T40" fmla="*/ 272 w 573"/>
                <a:gd name="T41" fmla="*/ 1080 h 1111"/>
                <a:gd name="T42" fmla="*/ 278 w 573"/>
                <a:gd name="T43" fmla="*/ 1068 h 1111"/>
                <a:gd name="T44" fmla="*/ 279 w 573"/>
                <a:gd name="T45" fmla="*/ 499 h 1111"/>
                <a:gd name="T46" fmla="*/ 302 w 573"/>
                <a:gd name="T47" fmla="*/ 503 h 1111"/>
                <a:gd name="T48" fmla="*/ 302 w 573"/>
                <a:gd name="T49" fmla="*/ 534 h 1111"/>
                <a:gd name="T50" fmla="*/ 304 w 573"/>
                <a:gd name="T51" fmla="*/ 590 h 1111"/>
                <a:gd name="T52" fmla="*/ 304 w 573"/>
                <a:gd name="T53" fmla="*/ 664 h 1111"/>
                <a:gd name="T54" fmla="*/ 304 w 573"/>
                <a:gd name="T55" fmla="*/ 750 h 1111"/>
                <a:gd name="T56" fmla="*/ 304 w 573"/>
                <a:gd name="T57" fmla="*/ 838 h 1111"/>
                <a:gd name="T58" fmla="*/ 305 w 573"/>
                <a:gd name="T59" fmla="*/ 926 h 1111"/>
                <a:gd name="T60" fmla="*/ 305 w 573"/>
                <a:gd name="T61" fmla="*/ 1004 h 1111"/>
                <a:gd name="T62" fmla="*/ 305 w 573"/>
                <a:gd name="T63" fmla="*/ 1066 h 1111"/>
                <a:gd name="T64" fmla="*/ 306 w 573"/>
                <a:gd name="T65" fmla="*/ 1073 h 1111"/>
                <a:gd name="T66" fmla="*/ 315 w 573"/>
                <a:gd name="T67" fmla="*/ 1088 h 1111"/>
                <a:gd name="T68" fmla="*/ 335 w 573"/>
                <a:gd name="T69" fmla="*/ 1103 h 1111"/>
                <a:gd name="T70" fmla="*/ 372 w 573"/>
                <a:gd name="T71" fmla="*/ 1111 h 1111"/>
                <a:gd name="T72" fmla="*/ 408 w 573"/>
                <a:gd name="T73" fmla="*/ 1103 h 1111"/>
                <a:gd name="T74" fmla="*/ 429 w 573"/>
                <a:gd name="T75" fmla="*/ 1089 h 1111"/>
                <a:gd name="T76" fmla="*/ 437 w 573"/>
                <a:gd name="T77" fmla="*/ 1073 h 1111"/>
                <a:gd name="T78" fmla="*/ 438 w 573"/>
                <a:gd name="T79" fmla="*/ 1067 h 1111"/>
                <a:gd name="T80" fmla="*/ 466 w 573"/>
                <a:gd name="T81" fmla="*/ 166 h 1111"/>
                <a:gd name="T82" fmla="*/ 468 w 573"/>
                <a:gd name="T83" fmla="*/ 503 h 1111"/>
                <a:gd name="T84" fmla="*/ 472 w 573"/>
                <a:gd name="T85" fmla="*/ 517 h 1111"/>
                <a:gd name="T86" fmla="*/ 483 w 573"/>
                <a:gd name="T87" fmla="*/ 537 h 1111"/>
                <a:gd name="T88" fmla="*/ 505 w 573"/>
                <a:gd name="T89" fmla="*/ 551 h 1111"/>
                <a:gd name="T90" fmla="*/ 536 w 573"/>
                <a:gd name="T91" fmla="*/ 551 h 1111"/>
                <a:gd name="T92" fmla="*/ 557 w 573"/>
                <a:gd name="T93" fmla="*/ 537 h 1111"/>
                <a:gd name="T94" fmla="*/ 570 w 573"/>
                <a:gd name="T95" fmla="*/ 517 h 1111"/>
                <a:gd name="T96" fmla="*/ 573 w 573"/>
                <a:gd name="T97" fmla="*/ 508 h 1111"/>
                <a:gd name="T98" fmla="*/ 572 w 573"/>
                <a:gd name="T99" fmla="*/ 68 h 1111"/>
                <a:gd name="T100" fmla="*/ 546 w 573"/>
                <a:gd name="T101" fmla="*/ 28 h 1111"/>
                <a:gd name="T102" fmla="*/ 506 w 573"/>
                <a:gd name="T103" fmla="*/ 4 h 1111"/>
                <a:gd name="T104" fmla="*/ 94 w 573"/>
                <a:gd name="T105" fmla="*/ 0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3" h="1111">
                  <a:moveTo>
                    <a:pt x="94" y="0"/>
                  </a:moveTo>
                  <a:lnTo>
                    <a:pt x="72" y="5"/>
                  </a:lnTo>
                  <a:lnTo>
                    <a:pt x="50" y="16"/>
                  </a:lnTo>
                  <a:lnTo>
                    <a:pt x="30" y="32"/>
                  </a:lnTo>
                  <a:lnTo>
                    <a:pt x="15" y="53"/>
                  </a:lnTo>
                  <a:lnTo>
                    <a:pt x="4" y="75"/>
                  </a:lnTo>
                  <a:lnTo>
                    <a:pt x="0" y="99"/>
                  </a:lnTo>
                  <a:lnTo>
                    <a:pt x="0" y="509"/>
                  </a:lnTo>
                  <a:lnTo>
                    <a:pt x="0" y="511"/>
                  </a:lnTo>
                  <a:lnTo>
                    <a:pt x="1" y="516"/>
                  </a:lnTo>
                  <a:lnTo>
                    <a:pt x="4" y="525"/>
                  </a:lnTo>
                  <a:lnTo>
                    <a:pt x="9" y="533"/>
                  </a:lnTo>
                  <a:lnTo>
                    <a:pt x="16" y="543"/>
                  </a:lnTo>
                  <a:lnTo>
                    <a:pt x="26" y="550"/>
                  </a:lnTo>
                  <a:lnTo>
                    <a:pt x="39" y="556"/>
                  </a:lnTo>
                  <a:lnTo>
                    <a:pt x="56" y="557"/>
                  </a:lnTo>
                  <a:lnTo>
                    <a:pt x="72" y="556"/>
                  </a:lnTo>
                  <a:lnTo>
                    <a:pt x="84" y="551"/>
                  </a:lnTo>
                  <a:lnTo>
                    <a:pt x="92" y="543"/>
                  </a:lnTo>
                  <a:lnTo>
                    <a:pt x="100" y="534"/>
                  </a:lnTo>
                  <a:lnTo>
                    <a:pt x="103" y="525"/>
                  </a:lnTo>
                  <a:lnTo>
                    <a:pt x="106" y="516"/>
                  </a:lnTo>
                  <a:lnTo>
                    <a:pt x="107" y="508"/>
                  </a:lnTo>
                  <a:lnTo>
                    <a:pt x="108" y="503"/>
                  </a:lnTo>
                  <a:lnTo>
                    <a:pt x="108" y="500"/>
                  </a:lnTo>
                  <a:lnTo>
                    <a:pt x="108" y="166"/>
                  </a:lnTo>
                  <a:lnTo>
                    <a:pt x="134" y="167"/>
                  </a:lnTo>
                  <a:lnTo>
                    <a:pt x="135" y="1066"/>
                  </a:lnTo>
                  <a:lnTo>
                    <a:pt x="136" y="1068"/>
                  </a:lnTo>
                  <a:lnTo>
                    <a:pt x="138" y="1073"/>
                  </a:lnTo>
                  <a:lnTo>
                    <a:pt x="143" y="1080"/>
                  </a:lnTo>
                  <a:lnTo>
                    <a:pt x="151" y="1089"/>
                  </a:lnTo>
                  <a:lnTo>
                    <a:pt x="162" y="1097"/>
                  </a:lnTo>
                  <a:lnTo>
                    <a:pt x="174" y="1105"/>
                  </a:lnTo>
                  <a:lnTo>
                    <a:pt x="189" y="1110"/>
                  </a:lnTo>
                  <a:lnTo>
                    <a:pt x="199" y="1111"/>
                  </a:lnTo>
                  <a:lnTo>
                    <a:pt x="217" y="1111"/>
                  </a:lnTo>
                  <a:lnTo>
                    <a:pt x="227" y="1110"/>
                  </a:lnTo>
                  <a:lnTo>
                    <a:pt x="243" y="1105"/>
                  </a:lnTo>
                  <a:lnTo>
                    <a:pt x="255" y="1097"/>
                  </a:lnTo>
                  <a:lnTo>
                    <a:pt x="265" y="1089"/>
                  </a:lnTo>
                  <a:lnTo>
                    <a:pt x="272" y="1080"/>
                  </a:lnTo>
                  <a:lnTo>
                    <a:pt x="276" y="1073"/>
                  </a:lnTo>
                  <a:lnTo>
                    <a:pt x="278" y="1068"/>
                  </a:lnTo>
                  <a:lnTo>
                    <a:pt x="279" y="1066"/>
                  </a:lnTo>
                  <a:lnTo>
                    <a:pt x="279" y="499"/>
                  </a:lnTo>
                  <a:lnTo>
                    <a:pt x="302" y="499"/>
                  </a:lnTo>
                  <a:lnTo>
                    <a:pt x="302" y="503"/>
                  </a:lnTo>
                  <a:lnTo>
                    <a:pt x="302" y="515"/>
                  </a:lnTo>
                  <a:lnTo>
                    <a:pt x="302" y="534"/>
                  </a:lnTo>
                  <a:lnTo>
                    <a:pt x="302" y="560"/>
                  </a:lnTo>
                  <a:lnTo>
                    <a:pt x="304" y="590"/>
                  </a:lnTo>
                  <a:lnTo>
                    <a:pt x="304" y="626"/>
                  </a:lnTo>
                  <a:lnTo>
                    <a:pt x="304" y="664"/>
                  </a:lnTo>
                  <a:lnTo>
                    <a:pt x="304" y="706"/>
                  </a:lnTo>
                  <a:lnTo>
                    <a:pt x="304" y="750"/>
                  </a:lnTo>
                  <a:lnTo>
                    <a:pt x="304" y="793"/>
                  </a:lnTo>
                  <a:lnTo>
                    <a:pt x="304" y="838"/>
                  </a:lnTo>
                  <a:lnTo>
                    <a:pt x="305" y="882"/>
                  </a:lnTo>
                  <a:lnTo>
                    <a:pt x="305" y="926"/>
                  </a:lnTo>
                  <a:lnTo>
                    <a:pt x="305" y="966"/>
                  </a:lnTo>
                  <a:lnTo>
                    <a:pt x="305" y="1004"/>
                  </a:lnTo>
                  <a:lnTo>
                    <a:pt x="305" y="1037"/>
                  </a:lnTo>
                  <a:lnTo>
                    <a:pt x="305" y="1066"/>
                  </a:lnTo>
                  <a:lnTo>
                    <a:pt x="305" y="1067"/>
                  </a:lnTo>
                  <a:lnTo>
                    <a:pt x="306" y="1073"/>
                  </a:lnTo>
                  <a:lnTo>
                    <a:pt x="310" y="1079"/>
                  </a:lnTo>
                  <a:lnTo>
                    <a:pt x="315" y="1088"/>
                  </a:lnTo>
                  <a:lnTo>
                    <a:pt x="323" y="1096"/>
                  </a:lnTo>
                  <a:lnTo>
                    <a:pt x="335" y="1103"/>
                  </a:lnTo>
                  <a:lnTo>
                    <a:pt x="351" y="1108"/>
                  </a:lnTo>
                  <a:lnTo>
                    <a:pt x="372" y="1111"/>
                  </a:lnTo>
                  <a:lnTo>
                    <a:pt x="392" y="1108"/>
                  </a:lnTo>
                  <a:lnTo>
                    <a:pt x="408" y="1103"/>
                  </a:lnTo>
                  <a:lnTo>
                    <a:pt x="420" y="1096"/>
                  </a:lnTo>
                  <a:lnTo>
                    <a:pt x="429" y="1089"/>
                  </a:lnTo>
                  <a:lnTo>
                    <a:pt x="434" y="1080"/>
                  </a:lnTo>
                  <a:lnTo>
                    <a:pt x="437" y="1073"/>
                  </a:lnTo>
                  <a:lnTo>
                    <a:pt x="438" y="1068"/>
                  </a:lnTo>
                  <a:lnTo>
                    <a:pt x="438" y="1067"/>
                  </a:lnTo>
                  <a:lnTo>
                    <a:pt x="440" y="166"/>
                  </a:lnTo>
                  <a:lnTo>
                    <a:pt x="466" y="166"/>
                  </a:lnTo>
                  <a:lnTo>
                    <a:pt x="466" y="500"/>
                  </a:lnTo>
                  <a:lnTo>
                    <a:pt x="468" y="503"/>
                  </a:lnTo>
                  <a:lnTo>
                    <a:pt x="469" y="509"/>
                  </a:lnTo>
                  <a:lnTo>
                    <a:pt x="472" y="517"/>
                  </a:lnTo>
                  <a:lnTo>
                    <a:pt x="477" y="527"/>
                  </a:lnTo>
                  <a:lnTo>
                    <a:pt x="483" y="537"/>
                  </a:lnTo>
                  <a:lnTo>
                    <a:pt x="493" y="545"/>
                  </a:lnTo>
                  <a:lnTo>
                    <a:pt x="505" y="551"/>
                  </a:lnTo>
                  <a:lnTo>
                    <a:pt x="520" y="554"/>
                  </a:lnTo>
                  <a:lnTo>
                    <a:pt x="536" y="551"/>
                  </a:lnTo>
                  <a:lnTo>
                    <a:pt x="548" y="545"/>
                  </a:lnTo>
                  <a:lnTo>
                    <a:pt x="557" y="537"/>
                  </a:lnTo>
                  <a:lnTo>
                    <a:pt x="563" y="527"/>
                  </a:lnTo>
                  <a:lnTo>
                    <a:pt x="570" y="517"/>
                  </a:lnTo>
                  <a:lnTo>
                    <a:pt x="573" y="510"/>
                  </a:lnTo>
                  <a:lnTo>
                    <a:pt x="573" y="508"/>
                  </a:lnTo>
                  <a:lnTo>
                    <a:pt x="573" y="79"/>
                  </a:lnTo>
                  <a:lnTo>
                    <a:pt x="572" y="68"/>
                  </a:lnTo>
                  <a:lnTo>
                    <a:pt x="561" y="47"/>
                  </a:lnTo>
                  <a:lnTo>
                    <a:pt x="546" y="28"/>
                  </a:lnTo>
                  <a:lnTo>
                    <a:pt x="528" y="14"/>
                  </a:lnTo>
                  <a:lnTo>
                    <a:pt x="506" y="4"/>
                  </a:lnTo>
                  <a:lnTo>
                    <a:pt x="485" y="0"/>
                  </a:lnTo>
                  <a:lnTo>
                    <a:pt x="94" y="0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white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76986886-A150-441A-A06D-288652A3C229}"/>
              </a:ext>
            </a:extLst>
          </p:cNvPr>
          <p:cNvGrpSpPr/>
          <p:nvPr/>
        </p:nvGrpSpPr>
        <p:grpSpPr>
          <a:xfrm>
            <a:off x="1568759" y="4359872"/>
            <a:ext cx="540369" cy="1418701"/>
            <a:chOff x="1410447" y="4551260"/>
            <a:chExt cx="540369" cy="1418701"/>
          </a:xfrm>
          <a:solidFill>
            <a:srgbClr val="0089E6"/>
          </a:solidFill>
        </p:grpSpPr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3E0DC004-51F0-4177-AD43-28064DAD9A8B}"/>
                </a:ext>
              </a:extLst>
            </p:cNvPr>
            <p:cNvSpPr>
              <a:spLocks/>
            </p:cNvSpPr>
            <p:nvPr/>
          </p:nvSpPr>
          <p:spPr bwMode="gray">
            <a:xfrm>
              <a:off x="1541741" y="4551260"/>
              <a:ext cx="252823" cy="289439"/>
            </a:xfrm>
            <a:custGeom>
              <a:avLst/>
              <a:gdLst>
                <a:gd name="T0" fmla="*/ 133 w 267"/>
                <a:gd name="T1" fmla="*/ 0 h 292"/>
                <a:gd name="T2" fmla="*/ 161 w 267"/>
                <a:gd name="T3" fmla="*/ 3 h 292"/>
                <a:gd name="T4" fmla="*/ 186 w 267"/>
                <a:gd name="T5" fmla="*/ 12 h 292"/>
                <a:gd name="T6" fmla="*/ 209 w 267"/>
                <a:gd name="T7" fmla="*/ 25 h 292"/>
                <a:gd name="T8" fmla="*/ 228 w 267"/>
                <a:gd name="T9" fmla="*/ 42 h 292"/>
                <a:gd name="T10" fmla="*/ 245 w 267"/>
                <a:gd name="T11" fmla="*/ 64 h 292"/>
                <a:gd name="T12" fmla="*/ 257 w 267"/>
                <a:gd name="T13" fmla="*/ 88 h 292"/>
                <a:gd name="T14" fmla="*/ 265 w 267"/>
                <a:gd name="T15" fmla="*/ 116 h 292"/>
                <a:gd name="T16" fmla="*/ 267 w 267"/>
                <a:gd name="T17" fmla="*/ 146 h 292"/>
                <a:gd name="T18" fmla="*/ 265 w 267"/>
                <a:gd name="T19" fmla="*/ 175 h 292"/>
                <a:gd name="T20" fmla="*/ 257 w 267"/>
                <a:gd name="T21" fmla="*/ 203 h 292"/>
                <a:gd name="T22" fmla="*/ 245 w 267"/>
                <a:gd name="T23" fmla="*/ 227 h 292"/>
                <a:gd name="T24" fmla="*/ 228 w 267"/>
                <a:gd name="T25" fmla="*/ 249 h 292"/>
                <a:gd name="T26" fmla="*/ 209 w 267"/>
                <a:gd name="T27" fmla="*/ 267 h 292"/>
                <a:gd name="T28" fmla="*/ 186 w 267"/>
                <a:gd name="T29" fmla="*/ 281 h 292"/>
                <a:gd name="T30" fmla="*/ 161 w 267"/>
                <a:gd name="T31" fmla="*/ 289 h 292"/>
                <a:gd name="T32" fmla="*/ 133 w 267"/>
                <a:gd name="T33" fmla="*/ 292 h 292"/>
                <a:gd name="T34" fmla="*/ 103 w 267"/>
                <a:gd name="T35" fmla="*/ 288 h 292"/>
                <a:gd name="T36" fmla="*/ 75 w 267"/>
                <a:gd name="T37" fmla="*/ 277 h 292"/>
                <a:gd name="T38" fmla="*/ 51 w 267"/>
                <a:gd name="T39" fmla="*/ 260 h 292"/>
                <a:gd name="T40" fmla="*/ 29 w 267"/>
                <a:gd name="T41" fmla="*/ 237 h 292"/>
                <a:gd name="T42" fmla="*/ 13 w 267"/>
                <a:gd name="T43" fmla="*/ 210 h 292"/>
                <a:gd name="T44" fmla="*/ 4 w 267"/>
                <a:gd name="T45" fmla="*/ 178 h 292"/>
                <a:gd name="T46" fmla="*/ 0 w 267"/>
                <a:gd name="T47" fmla="*/ 146 h 292"/>
                <a:gd name="T48" fmla="*/ 4 w 267"/>
                <a:gd name="T49" fmla="*/ 113 h 292"/>
                <a:gd name="T50" fmla="*/ 13 w 267"/>
                <a:gd name="T51" fmla="*/ 81 h 292"/>
                <a:gd name="T52" fmla="*/ 29 w 267"/>
                <a:gd name="T53" fmla="*/ 54 h 292"/>
                <a:gd name="T54" fmla="*/ 51 w 267"/>
                <a:gd name="T55" fmla="*/ 32 h 292"/>
                <a:gd name="T56" fmla="*/ 75 w 267"/>
                <a:gd name="T57" fmla="*/ 14 h 292"/>
                <a:gd name="T58" fmla="*/ 103 w 267"/>
                <a:gd name="T59" fmla="*/ 3 h 292"/>
                <a:gd name="T60" fmla="*/ 133 w 267"/>
                <a:gd name="T61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292">
                  <a:moveTo>
                    <a:pt x="133" y="0"/>
                  </a:moveTo>
                  <a:lnTo>
                    <a:pt x="161" y="3"/>
                  </a:lnTo>
                  <a:lnTo>
                    <a:pt x="186" y="12"/>
                  </a:lnTo>
                  <a:lnTo>
                    <a:pt x="209" y="25"/>
                  </a:lnTo>
                  <a:lnTo>
                    <a:pt x="228" y="42"/>
                  </a:lnTo>
                  <a:lnTo>
                    <a:pt x="245" y="64"/>
                  </a:lnTo>
                  <a:lnTo>
                    <a:pt x="257" y="88"/>
                  </a:lnTo>
                  <a:lnTo>
                    <a:pt x="265" y="116"/>
                  </a:lnTo>
                  <a:lnTo>
                    <a:pt x="267" y="146"/>
                  </a:lnTo>
                  <a:lnTo>
                    <a:pt x="265" y="175"/>
                  </a:lnTo>
                  <a:lnTo>
                    <a:pt x="257" y="203"/>
                  </a:lnTo>
                  <a:lnTo>
                    <a:pt x="245" y="227"/>
                  </a:lnTo>
                  <a:lnTo>
                    <a:pt x="228" y="249"/>
                  </a:lnTo>
                  <a:lnTo>
                    <a:pt x="209" y="267"/>
                  </a:lnTo>
                  <a:lnTo>
                    <a:pt x="186" y="281"/>
                  </a:lnTo>
                  <a:lnTo>
                    <a:pt x="161" y="289"/>
                  </a:lnTo>
                  <a:lnTo>
                    <a:pt x="133" y="292"/>
                  </a:lnTo>
                  <a:lnTo>
                    <a:pt x="103" y="288"/>
                  </a:lnTo>
                  <a:lnTo>
                    <a:pt x="75" y="277"/>
                  </a:lnTo>
                  <a:lnTo>
                    <a:pt x="51" y="260"/>
                  </a:lnTo>
                  <a:lnTo>
                    <a:pt x="29" y="237"/>
                  </a:lnTo>
                  <a:lnTo>
                    <a:pt x="13" y="210"/>
                  </a:lnTo>
                  <a:lnTo>
                    <a:pt x="4" y="178"/>
                  </a:lnTo>
                  <a:lnTo>
                    <a:pt x="0" y="146"/>
                  </a:lnTo>
                  <a:lnTo>
                    <a:pt x="4" y="113"/>
                  </a:lnTo>
                  <a:lnTo>
                    <a:pt x="13" y="81"/>
                  </a:lnTo>
                  <a:lnTo>
                    <a:pt x="29" y="54"/>
                  </a:lnTo>
                  <a:lnTo>
                    <a:pt x="51" y="32"/>
                  </a:lnTo>
                  <a:lnTo>
                    <a:pt x="75" y="14"/>
                  </a:lnTo>
                  <a:lnTo>
                    <a:pt x="103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white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02E2C190-6739-4551-AAFD-EC9A19BBC629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0447" y="4871465"/>
              <a:ext cx="540369" cy="1098496"/>
            </a:xfrm>
            <a:custGeom>
              <a:avLst/>
              <a:gdLst>
                <a:gd name="T0" fmla="*/ 72 w 573"/>
                <a:gd name="T1" fmla="*/ 5 h 1111"/>
                <a:gd name="T2" fmla="*/ 30 w 573"/>
                <a:gd name="T3" fmla="*/ 32 h 1111"/>
                <a:gd name="T4" fmla="*/ 4 w 573"/>
                <a:gd name="T5" fmla="*/ 75 h 1111"/>
                <a:gd name="T6" fmla="*/ 0 w 573"/>
                <a:gd name="T7" fmla="*/ 509 h 1111"/>
                <a:gd name="T8" fmla="*/ 1 w 573"/>
                <a:gd name="T9" fmla="*/ 516 h 1111"/>
                <a:gd name="T10" fmla="*/ 9 w 573"/>
                <a:gd name="T11" fmla="*/ 533 h 1111"/>
                <a:gd name="T12" fmla="*/ 26 w 573"/>
                <a:gd name="T13" fmla="*/ 550 h 1111"/>
                <a:gd name="T14" fmla="*/ 56 w 573"/>
                <a:gd name="T15" fmla="*/ 557 h 1111"/>
                <a:gd name="T16" fmla="*/ 84 w 573"/>
                <a:gd name="T17" fmla="*/ 551 h 1111"/>
                <a:gd name="T18" fmla="*/ 100 w 573"/>
                <a:gd name="T19" fmla="*/ 534 h 1111"/>
                <a:gd name="T20" fmla="*/ 106 w 573"/>
                <a:gd name="T21" fmla="*/ 516 h 1111"/>
                <a:gd name="T22" fmla="*/ 108 w 573"/>
                <a:gd name="T23" fmla="*/ 503 h 1111"/>
                <a:gd name="T24" fmla="*/ 108 w 573"/>
                <a:gd name="T25" fmla="*/ 166 h 1111"/>
                <a:gd name="T26" fmla="*/ 135 w 573"/>
                <a:gd name="T27" fmla="*/ 1066 h 1111"/>
                <a:gd name="T28" fmla="*/ 138 w 573"/>
                <a:gd name="T29" fmla="*/ 1073 h 1111"/>
                <a:gd name="T30" fmla="*/ 151 w 573"/>
                <a:gd name="T31" fmla="*/ 1089 h 1111"/>
                <a:gd name="T32" fmla="*/ 174 w 573"/>
                <a:gd name="T33" fmla="*/ 1105 h 1111"/>
                <a:gd name="T34" fmla="*/ 199 w 573"/>
                <a:gd name="T35" fmla="*/ 1111 h 1111"/>
                <a:gd name="T36" fmla="*/ 227 w 573"/>
                <a:gd name="T37" fmla="*/ 1110 h 1111"/>
                <a:gd name="T38" fmla="*/ 255 w 573"/>
                <a:gd name="T39" fmla="*/ 1097 h 1111"/>
                <a:gd name="T40" fmla="*/ 272 w 573"/>
                <a:gd name="T41" fmla="*/ 1080 h 1111"/>
                <a:gd name="T42" fmla="*/ 278 w 573"/>
                <a:gd name="T43" fmla="*/ 1068 h 1111"/>
                <a:gd name="T44" fmla="*/ 279 w 573"/>
                <a:gd name="T45" fmla="*/ 499 h 1111"/>
                <a:gd name="T46" fmla="*/ 302 w 573"/>
                <a:gd name="T47" fmla="*/ 503 h 1111"/>
                <a:gd name="T48" fmla="*/ 302 w 573"/>
                <a:gd name="T49" fmla="*/ 534 h 1111"/>
                <a:gd name="T50" fmla="*/ 304 w 573"/>
                <a:gd name="T51" fmla="*/ 590 h 1111"/>
                <a:gd name="T52" fmla="*/ 304 w 573"/>
                <a:gd name="T53" fmla="*/ 664 h 1111"/>
                <a:gd name="T54" fmla="*/ 304 w 573"/>
                <a:gd name="T55" fmla="*/ 750 h 1111"/>
                <a:gd name="T56" fmla="*/ 304 w 573"/>
                <a:gd name="T57" fmla="*/ 838 h 1111"/>
                <a:gd name="T58" fmla="*/ 305 w 573"/>
                <a:gd name="T59" fmla="*/ 926 h 1111"/>
                <a:gd name="T60" fmla="*/ 305 w 573"/>
                <a:gd name="T61" fmla="*/ 1004 h 1111"/>
                <a:gd name="T62" fmla="*/ 305 w 573"/>
                <a:gd name="T63" fmla="*/ 1066 h 1111"/>
                <a:gd name="T64" fmla="*/ 306 w 573"/>
                <a:gd name="T65" fmla="*/ 1073 h 1111"/>
                <a:gd name="T66" fmla="*/ 315 w 573"/>
                <a:gd name="T67" fmla="*/ 1088 h 1111"/>
                <a:gd name="T68" fmla="*/ 335 w 573"/>
                <a:gd name="T69" fmla="*/ 1103 h 1111"/>
                <a:gd name="T70" fmla="*/ 372 w 573"/>
                <a:gd name="T71" fmla="*/ 1111 h 1111"/>
                <a:gd name="T72" fmla="*/ 408 w 573"/>
                <a:gd name="T73" fmla="*/ 1103 h 1111"/>
                <a:gd name="T74" fmla="*/ 429 w 573"/>
                <a:gd name="T75" fmla="*/ 1089 h 1111"/>
                <a:gd name="T76" fmla="*/ 437 w 573"/>
                <a:gd name="T77" fmla="*/ 1073 h 1111"/>
                <a:gd name="T78" fmla="*/ 438 w 573"/>
                <a:gd name="T79" fmla="*/ 1067 h 1111"/>
                <a:gd name="T80" fmla="*/ 466 w 573"/>
                <a:gd name="T81" fmla="*/ 166 h 1111"/>
                <a:gd name="T82" fmla="*/ 468 w 573"/>
                <a:gd name="T83" fmla="*/ 503 h 1111"/>
                <a:gd name="T84" fmla="*/ 472 w 573"/>
                <a:gd name="T85" fmla="*/ 517 h 1111"/>
                <a:gd name="T86" fmla="*/ 483 w 573"/>
                <a:gd name="T87" fmla="*/ 537 h 1111"/>
                <a:gd name="T88" fmla="*/ 505 w 573"/>
                <a:gd name="T89" fmla="*/ 551 h 1111"/>
                <a:gd name="T90" fmla="*/ 536 w 573"/>
                <a:gd name="T91" fmla="*/ 551 h 1111"/>
                <a:gd name="T92" fmla="*/ 557 w 573"/>
                <a:gd name="T93" fmla="*/ 537 h 1111"/>
                <a:gd name="T94" fmla="*/ 570 w 573"/>
                <a:gd name="T95" fmla="*/ 517 h 1111"/>
                <a:gd name="T96" fmla="*/ 573 w 573"/>
                <a:gd name="T97" fmla="*/ 508 h 1111"/>
                <a:gd name="T98" fmla="*/ 572 w 573"/>
                <a:gd name="T99" fmla="*/ 68 h 1111"/>
                <a:gd name="T100" fmla="*/ 546 w 573"/>
                <a:gd name="T101" fmla="*/ 28 h 1111"/>
                <a:gd name="T102" fmla="*/ 506 w 573"/>
                <a:gd name="T103" fmla="*/ 4 h 1111"/>
                <a:gd name="T104" fmla="*/ 94 w 573"/>
                <a:gd name="T105" fmla="*/ 0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3" h="1111">
                  <a:moveTo>
                    <a:pt x="94" y="0"/>
                  </a:moveTo>
                  <a:lnTo>
                    <a:pt x="72" y="5"/>
                  </a:lnTo>
                  <a:lnTo>
                    <a:pt x="50" y="16"/>
                  </a:lnTo>
                  <a:lnTo>
                    <a:pt x="30" y="32"/>
                  </a:lnTo>
                  <a:lnTo>
                    <a:pt x="15" y="53"/>
                  </a:lnTo>
                  <a:lnTo>
                    <a:pt x="4" y="75"/>
                  </a:lnTo>
                  <a:lnTo>
                    <a:pt x="0" y="99"/>
                  </a:lnTo>
                  <a:lnTo>
                    <a:pt x="0" y="509"/>
                  </a:lnTo>
                  <a:lnTo>
                    <a:pt x="0" y="511"/>
                  </a:lnTo>
                  <a:lnTo>
                    <a:pt x="1" y="516"/>
                  </a:lnTo>
                  <a:lnTo>
                    <a:pt x="4" y="525"/>
                  </a:lnTo>
                  <a:lnTo>
                    <a:pt x="9" y="533"/>
                  </a:lnTo>
                  <a:lnTo>
                    <a:pt x="16" y="543"/>
                  </a:lnTo>
                  <a:lnTo>
                    <a:pt x="26" y="550"/>
                  </a:lnTo>
                  <a:lnTo>
                    <a:pt x="39" y="556"/>
                  </a:lnTo>
                  <a:lnTo>
                    <a:pt x="56" y="557"/>
                  </a:lnTo>
                  <a:lnTo>
                    <a:pt x="72" y="556"/>
                  </a:lnTo>
                  <a:lnTo>
                    <a:pt x="84" y="551"/>
                  </a:lnTo>
                  <a:lnTo>
                    <a:pt x="92" y="543"/>
                  </a:lnTo>
                  <a:lnTo>
                    <a:pt x="100" y="534"/>
                  </a:lnTo>
                  <a:lnTo>
                    <a:pt x="103" y="525"/>
                  </a:lnTo>
                  <a:lnTo>
                    <a:pt x="106" y="516"/>
                  </a:lnTo>
                  <a:lnTo>
                    <a:pt x="107" y="508"/>
                  </a:lnTo>
                  <a:lnTo>
                    <a:pt x="108" y="503"/>
                  </a:lnTo>
                  <a:lnTo>
                    <a:pt x="108" y="500"/>
                  </a:lnTo>
                  <a:lnTo>
                    <a:pt x="108" y="166"/>
                  </a:lnTo>
                  <a:lnTo>
                    <a:pt x="134" y="167"/>
                  </a:lnTo>
                  <a:lnTo>
                    <a:pt x="135" y="1066"/>
                  </a:lnTo>
                  <a:lnTo>
                    <a:pt x="136" y="1068"/>
                  </a:lnTo>
                  <a:lnTo>
                    <a:pt x="138" y="1073"/>
                  </a:lnTo>
                  <a:lnTo>
                    <a:pt x="143" y="1080"/>
                  </a:lnTo>
                  <a:lnTo>
                    <a:pt x="151" y="1089"/>
                  </a:lnTo>
                  <a:lnTo>
                    <a:pt x="162" y="1097"/>
                  </a:lnTo>
                  <a:lnTo>
                    <a:pt x="174" y="1105"/>
                  </a:lnTo>
                  <a:lnTo>
                    <a:pt x="189" y="1110"/>
                  </a:lnTo>
                  <a:lnTo>
                    <a:pt x="199" y="1111"/>
                  </a:lnTo>
                  <a:lnTo>
                    <a:pt x="217" y="1111"/>
                  </a:lnTo>
                  <a:lnTo>
                    <a:pt x="227" y="1110"/>
                  </a:lnTo>
                  <a:lnTo>
                    <a:pt x="243" y="1105"/>
                  </a:lnTo>
                  <a:lnTo>
                    <a:pt x="255" y="1097"/>
                  </a:lnTo>
                  <a:lnTo>
                    <a:pt x="265" y="1089"/>
                  </a:lnTo>
                  <a:lnTo>
                    <a:pt x="272" y="1080"/>
                  </a:lnTo>
                  <a:lnTo>
                    <a:pt x="276" y="1073"/>
                  </a:lnTo>
                  <a:lnTo>
                    <a:pt x="278" y="1068"/>
                  </a:lnTo>
                  <a:lnTo>
                    <a:pt x="279" y="1066"/>
                  </a:lnTo>
                  <a:lnTo>
                    <a:pt x="279" y="499"/>
                  </a:lnTo>
                  <a:lnTo>
                    <a:pt x="302" y="499"/>
                  </a:lnTo>
                  <a:lnTo>
                    <a:pt x="302" y="503"/>
                  </a:lnTo>
                  <a:lnTo>
                    <a:pt x="302" y="515"/>
                  </a:lnTo>
                  <a:lnTo>
                    <a:pt x="302" y="534"/>
                  </a:lnTo>
                  <a:lnTo>
                    <a:pt x="302" y="560"/>
                  </a:lnTo>
                  <a:lnTo>
                    <a:pt x="304" y="590"/>
                  </a:lnTo>
                  <a:lnTo>
                    <a:pt x="304" y="626"/>
                  </a:lnTo>
                  <a:lnTo>
                    <a:pt x="304" y="664"/>
                  </a:lnTo>
                  <a:lnTo>
                    <a:pt x="304" y="706"/>
                  </a:lnTo>
                  <a:lnTo>
                    <a:pt x="304" y="750"/>
                  </a:lnTo>
                  <a:lnTo>
                    <a:pt x="304" y="793"/>
                  </a:lnTo>
                  <a:lnTo>
                    <a:pt x="304" y="838"/>
                  </a:lnTo>
                  <a:lnTo>
                    <a:pt x="305" y="882"/>
                  </a:lnTo>
                  <a:lnTo>
                    <a:pt x="305" y="926"/>
                  </a:lnTo>
                  <a:lnTo>
                    <a:pt x="305" y="966"/>
                  </a:lnTo>
                  <a:lnTo>
                    <a:pt x="305" y="1004"/>
                  </a:lnTo>
                  <a:lnTo>
                    <a:pt x="305" y="1037"/>
                  </a:lnTo>
                  <a:lnTo>
                    <a:pt x="305" y="1066"/>
                  </a:lnTo>
                  <a:lnTo>
                    <a:pt x="305" y="1067"/>
                  </a:lnTo>
                  <a:lnTo>
                    <a:pt x="306" y="1073"/>
                  </a:lnTo>
                  <a:lnTo>
                    <a:pt x="310" y="1079"/>
                  </a:lnTo>
                  <a:lnTo>
                    <a:pt x="315" y="1088"/>
                  </a:lnTo>
                  <a:lnTo>
                    <a:pt x="323" y="1096"/>
                  </a:lnTo>
                  <a:lnTo>
                    <a:pt x="335" y="1103"/>
                  </a:lnTo>
                  <a:lnTo>
                    <a:pt x="351" y="1108"/>
                  </a:lnTo>
                  <a:lnTo>
                    <a:pt x="372" y="1111"/>
                  </a:lnTo>
                  <a:lnTo>
                    <a:pt x="392" y="1108"/>
                  </a:lnTo>
                  <a:lnTo>
                    <a:pt x="408" y="1103"/>
                  </a:lnTo>
                  <a:lnTo>
                    <a:pt x="420" y="1096"/>
                  </a:lnTo>
                  <a:lnTo>
                    <a:pt x="429" y="1089"/>
                  </a:lnTo>
                  <a:lnTo>
                    <a:pt x="434" y="1080"/>
                  </a:lnTo>
                  <a:lnTo>
                    <a:pt x="437" y="1073"/>
                  </a:lnTo>
                  <a:lnTo>
                    <a:pt x="438" y="1068"/>
                  </a:lnTo>
                  <a:lnTo>
                    <a:pt x="438" y="1067"/>
                  </a:lnTo>
                  <a:lnTo>
                    <a:pt x="440" y="166"/>
                  </a:lnTo>
                  <a:lnTo>
                    <a:pt x="466" y="166"/>
                  </a:lnTo>
                  <a:lnTo>
                    <a:pt x="466" y="500"/>
                  </a:lnTo>
                  <a:lnTo>
                    <a:pt x="468" y="503"/>
                  </a:lnTo>
                  <a:lnTo>
                    <a:pt x="469" y="509"/>
                  </a:lnTo>
                  <a:lnTo>
                    <a:pt x="472" y="517"/>
                  </a:lnTo>
                  <a:lnTo>
                    <a:pt x="477" y="527"/>
                  </a:lnTo>
                  <a:lnTo>
                    <a:pt x="483" y="537"/>
                  </a:lnTo>
                  <a:lnTo>
                    <a:pt x="493" y="545"/>
                  </a:lnTo>
                  <a:lnTo>
                    <a:pt x="505" y="551"/>
                  </a:lnTo>
                  <a:lnTo>
                    <a:pt x="520" y="554"/>
                  </a:lnTo>
                  <a:lnTo>
                    <a:pt x="536" y="551"/>
                  </a:lnTo>
                  <a:lnTo>
                    <a:pt x="548" y="545"/>
                  </a:lnTo>
                  <a:lnTo>
                    <a:pt x="557" y="537"/>
                  </a:lnTo>
                  <a:lnTo>
                    <a:pt x="563" y="527"/>
                  </a:lnTo>
                  <a:lnTo>
                    <a:pt x="570" y="517"/>
                  </a:lnTo>
                  <a:lnTo>
                    <a:pt x="573" y="510"/>
                  </a:lnTo>
                  <a:lnTo>
                    <a:pt x="573" y="508"/>
                  </a:lnTo>
                  <a:lnTo>
                    <a:pt x="573" y="79"/>
                  </a:lnTo>
                  <a:lnTo>
                    <a:pt x="572" y="68"/>
                  </a:lnTo>
                  <a:lnTo>
                    <a:pt x="561" y="47"/>
                  </a:lnTo>
                  <a:lnTo>
                    <a:pt x="546" y="28"/>
                  </a:lnTo>
                  <a:lnTo>
                    <a:pt x="528" y="14"/>
                  </a:lnTo>
                  <a:lnTo>
                    <a:pt x="506" y="4"/>
                  </a:lnTo>
                  <a:lnTo>
                    <a:pt x="485" y="0"/>
                  </a:lnTo>
                  <a:lnTo>
                    <a:pt x="94" y="0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rgbClr val="F7F16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white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7F8E5D0-233B-4FD8-B6AE-A3DDC0A07FBB}"/>
              </a:ext>
            </a:extLst>
          </p:cNvPr>
          <p:cNvSpPr/>
          <p:nvPr/>
        </p:nvSpPr>
        <p:spPr>
          <a:xfrm>
            <a:off x="4187575" y="4649311"/>
            <a:ext cx="3843868" cy="12942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张海山锐线体简" panose="02000000000000000000" charset="-122"/>
                <a:ea typeface="张海山锐线体简" panose="02000000000000000000" charset="-122"/>
              </a:rPr>
              <a:t>地铁企业沉淀资金池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DE81BDA-1704-4228-A250-D361E7DC3B66}"/>
              </a:ext>
            </a:extLst>
          </p:cNvPr>
          <p:cNvSpPr txBox="1"/>
          <p:nvPr/>
        </p:nvSpPr>
        <p:spPr>
          <a:xfrm>
            <a:off x="1076943" y="5888212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用户账户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F8CFE5E-E848-4374-A9A3-C8B7806536D8}"/>
              </a:ext>
            </a:extLst>
          </p:cNvPr>
          <p:cNvSpPr txBox="1"/>
          <p:nvPr/>
        </p:nvSpPr>
        <p:spPr>
          <a:xfrm>
            <a:off x="1050955" y="630051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100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C9B6A6-F246-4CCD-9930-F01E7CD2D313}"/>
              </a:ext>
            </a:extLst>
          </p:cNvPr>
          <p:cNvSpPr txBox="1"/>
          <p:nvPr/>
        </p:nvSpPr>
        <p:spPr>
          <a:xfrm>
            <a:off x="5334000" y="630051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100</a:t>
            </a:r>
            <a:endParaRPr lang="zh-CN" altLang="en-US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B056725-08B0-46DC-993F-71F9E4C23743}"/>
              </a:ext>
            </a:extLst>
          </p:cNvPr>
          <p:cNvGrpSpPr/>
          <p:nvPr/>
        </p:nvGrpSpPr>
        <p:grpSpPr>
          <a:xfrm>
            <a:off x="1952876" y="1338943"/>
            <a:ext cx="3631495" cy="468086"/>
            <a:chOff x="1952876" y="1338943"/>
            <a:chExt cx="3631495" cy="468086"/>
          </a:xfrm>
        </p:grpSpPr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B13EA660-AE93-41D9-A4E8-13DFFB926E1C}"/>
                </a:ext>
              </a:extLst>
            </p:cNvPr>
            <p:cNvCxnSpPr/>
            <p:nvPr/>
          </p:nvCxnSpPr>
          <p:spPr>
            <a:xfrm>
              <a:off x="1952876" y="1807029"/>
              <a:ext cx="3631495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E84DE07-9BB6-4BDF-9C28-245237F2F90E}"/>
                </a:ext>
              </a:extLst>
            </p:cNvPr>
            <p:cNvSpPr txBox="1"/>
            <p:nvPr/>
          </p:nvSpPr>
          <p:spPr>
            <a:xfrm>
              <a:off x="2455334" y="1338943"/>
              <a:ext cx="23343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第三方支付通道</a:t>
              </a:r>
            </a:p>
          </p:txBody>
        </p:sp>
      </p:grpSp>
      <p:grpSp>
        <p:nvGrpSpPr>
          <p:cNvPr id="29" name="Group 5">
            <a:extLst>
              <a:ext uri="{FF2B5EF4-FFF2-40B4-BE49-F238E27FC236}">
                <a16:creationId xmlns:a16="http://schemas.microsoft.com/office/drawing/2014/main" id="{2FEFF5AE-5E9C-459D-8CF1-04B14F0F7BE6}"/>
              </a:ext>
            </a:extLst>
          </p:cNvPr>
          <p:cNvGrpSpPr/>
          <p:nvPr/>
        </p:nvGrpSpPr>
        <p:grpSpPr>
          <a:xfrm flipH="1">
            <a:off x="1951594" y="1329591"/>
            <a:ext cx="273938" cy="442092"/>
            <a:chOff x="7890331" y="1920703"/>
            <a:chExt cx="2044929" cy="3300187"/>
          </a:xfrm>
        </p:grpSpPr>
        <p:grpSp>
          <p:nvGrpSpPr>
            <p:cNvPr id="30" name="Group 6">
              <a:extLst>
                <a:ext uri="{FF2B5EF4-FFF2-40B4-BE49-F238E27FC236}">
                  <a16:creationId xmlns:a16="http://schemas.microsoft.com/office/drawing/2014/main" id="{45B2110B-5937-47E2-AF59-D1CE9783D8A0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32" name="Group 8">
                <a:extLst>
                  <a:ext uri="{FF2B5EF4-FFF2-40B4-BE49-F238E27FC236}">
                    <a16:creationId xmlns:a16="http://schemas.microsoft.com/office/drawing/2014/main" id="{CFC93D61-13B8-44EF-89A1-3C437AC3945B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39" name="Freeform 15">
                  <a:extLst>
                    <a:ext uri="{FF2B5EF4-FFF2-40B4-BE49-F238E27FC236}">
                      <a16:creationId xmlns:a16="http://schemas.microsoft.com/office/drawing/2014/main" id="{6CBB9231-2821-42D6-8562-AA75204BA878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0" name="Freeform 16">
                  <a:extLst>
                    <a:ext uri="{FF2B5EF4-FFF2-40B4-BE49-F238E27FC236}">
                      <a16:creationId xmlns:a16="http://schemas.microsoft.com/office/drawing/2014/main" id="{0D2B389B-6076-456B-94EC-F5738862FFFF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sp>
            <p:nvSpPr>
              <p:cNvPr id="33" name="Freeform 9">
                <a:extLst>
                  <a:ext uri="{FF2B5EF4-FFF2-40B4-BE49-F238E27FC236}">
                    <a16:creationId xmlns:a16="http://schemas.microsoft.com/office/drawing/2014/main" id="{BDCA6317-1FD5-490F-8A25-689B1C8AFAFA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grpSp>
            <p:nvGrpSpPr>
              <p:cNvPr id="34" name="Group 10">
                <a:extLst>
                  <a:ext uri="{FF2B5EF4-FFF2-40B4-BE49-F238E27FC236}">
                    <a16:creationId xmlns:a16="http://schemas.microsoft.com/office/drawing/2014/main" id="{DC0A0FBC-F006-4DB3-A823-5F66E009590B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35" name="Rectangle 3">
                  <a:extLst>
                    <a:ext uri="{FF2B5EF4-FFF2-40B4-BE49-F238E27FC236}">
                      <a16:creationId xmlns:a16="http://schemas.microsoft.com/office/drawing/2014/main" id="{BD68D0EE-2E62-4646-B473-D8F7E520A48B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36" name="Right Triangle 7">
                  <a:extLst>
                    <a:ext uri="{FF2B5EF4-FFF2-40B4-BE49-F238E27FC236}">
                      <a16:creationId xmlns:a16="http://schemas.microsoft.com/office/drawing/2014/main" id="{00A8D8CA-18B4-4933-A4A7-0E9E68381715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37" name="Right Triangle 7">
                  <a:extLst>
                    <a:ext uri="{FF2B5EF4-FFF2-40B4-BE49-F238E27FC236}">
                      <a16:creationId xmlns:a16="http://schemas.microsoft.com/office/drawing/2014/main" id="{0316AD1A-3DB4-4697-BB01-41B32BB4807D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38" name="Right Triangle 7">
                  <a:extLst>
                    <a:ext uri="{FF2B5EF4-FFF2-40B4-BE49-F238E27FC236}">
                      <a16:creationId xmlns:a16="http://schemas.microsoft.com/office/drawing/2014/main" id="{254B86AD-E666-448E-BC3D-71A8E1DEF58D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sp>
          <p:nvSpPr>
            <p:cNvPr id="31" name="Text Placeholder 33">
              <a:extLst>
                <a:ext uri="{FF2B5EF4-FFF2-40B4-BE49-F238E27FC236}">
                  <a16:creationId xmlns:a16="http://schemas.microsoft.com/office/drawing/2014/main" id="{A7E58C9D-C0B0-4F9B-8237-99F7B8BF8A99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1" name="Group 5">
            <a:extLst>
              <a:ext uri="{FF2B5EF4-FFF2-40B4-BE49-F238E27FC236}">
                <a16:creationId xmlns:a16="http://schemas.microsoft.com/office/drawing/2014/main" id="{8762A932-B7DB-400D-83F4-28D1F8DB957E}"/>
              </a:ext>
            </a:extLst>
          </p:cNvPr>
          <p:cNvGrpSpPr/>
          <p:nvPr/>
        </p:nvGrpSpPr>
        <p:grpSpPr>
          <a:xfrm flipH="1">
            <a:off x="8201447" y="2966337"/>
            <a:ext cx="273938" cy="442092"/>
            <a:chOff x="7890331" y="1920703"/>
            <a:chExt cx="2044929" cy="3300187"/>
          </a:xfrm>
        </p:grpSpPr>
        <p:grpSp>
          <p:nvGrpSpPr>
            <p:cNvPr id="42" name="Group 6">
              <a:extLst>
                <a:ext uri="{FF2B5EF4-FFF2-40B4-BE49-F238E27FC236}">
                  <a16:creationId xmlns:a16="http://schemas.microsoft.com/office/drawing/2014/main" id="{AA386BAF-D303-4293-AB05-0EA2757B27C5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44" name="Group 8">
                <a:extLst>
                  <a:ext uri="{FF2B5EF4-FFF2-40B4-BE49-F238E27FC236}">
                    <a16:creationId xmlns:a16="http://schemas.microsoft.com/office/drawing/2014/main" id="{A7FA3B49-44FA-4EAA-AC1E-5680D07275FF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7EE01700-D1ED-44CE-8CC6-0477B5F5D92D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ED5F78B0-153C-41EE-97C5-9CF5783EE0AC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sp>
            <p:nvSpPr>
              <p:cNvPr id="45" name="Freeform 9">
                <a:extLst>
                  <a:ext uri="{FF2B5EF4-FFF2-40B4-BE49-F238E27FC236}">
                    <a16:creationId xmlns:a16="http://schemas.microsoft.com/office/drawing/2014/main" id="{25DF1334-C57A-4A26-8F1E-B1EA370D9AA9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grpSp>
            <p:nvGrpSpPr>
              <p:cNvPr id="46" name="Group 10">
                <a:extLst>
                  <a:ext uri="{FF2B5EF4-FFF2-40B4-BE49-F238E27FC236}">
                    <a16:creationId xmlns:a16="http://schemas.microsoft.com/office/drawing/2014/main" id="{A7326EA0-8320-4077-9AB7-01925231FEB4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47" name="Rectangle 3">
                  <a:extLst>
                    <a:ext uri="{FF2B5EF4-FFF2-40B4-BE49-F238E27FC236}">
                      <a16:creationId xmlns:a16="http://schemas.microsoft.com/office/drawing/2014/main" id="{9665940E-7704-415F-AEC5-2E091080A484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8" name="Right Triangle 7">
                  <a:extLst>
                    <a:ext uri="{FF2B5EF4-FFF2-40B4-BE49-F238E27FC236}">
                      <a16:creationId xmlns:a16="http://schemas.microsoft.com/office/drawing/2014/main" id="{574BF795-6598-401A-A31F-2E9FB7318C6B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49" name="Right Triangle 7">
                  <a:extLst>
                    <a:ext uri="{FF2B5EF4-FFF2-40B4-BE49-F238E27FC236}">
                      <a16:creationId xmlns:a16="http://schemas.microsoft.com/office/drawing/2014/main" id="{B0A7A946-8E64-4FB3-A9FD-78DDF2B7064F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50" name="Right Triangle 7">
                  <a:extLst>
                    <a:ext uri="{FF2B5EF4-FFF2-40B4-BE49-F238E27FC236}">
                      <a16:creationId xmlns:a16="http://schemas.microsoft.com/office/drawing/2014/main" id="{6A1A44CE-A777-4E62-B31A-7C6CF3A14B61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sp>
          <p:nvSpPr>
            <p:cNvPr id="43" name="Text Placeholder 33">
              <a:extLst>
                <a:ext uri="{FF2B5EF4-FFF2-40B4-BE49-F238E27FC236}">
                  <a16:creationId xmlns:a16="http://schemas.microsoft.com/office/drawing/2014/main" id="{862D7AC4-B90E-4230-A917-2C13AC1940B3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3" name="Group 5">
            <a:extLst>
              <a:ext uri="{FF2B5EF4-FFF2-40B4-BE49-F238E27FC236}">
                <a16:creationId xmlns:a16="http://schemas.microsoft.com/office/drawing/2014/main" id="{2C1B76BF-1958-4CC0-9188-E3DC40D37B2A}"/>
              </a:ext>
            </a:extLst>
          </p:cNvPr>
          <p:cNvGrpSpPr/>
          <p:nvPr/>
        </p:nvGrpSpPr>
        <p:grpSpPr>
          <a:xfrm flipH="1">
            <a:off x="8221871" y="4792992"/>
            <a:ext cx="273938" cy="442092"/>
            <a:chOff x="7890331" y="1920703"/>
            <a:chExt cx="2044929" cy="3300187"/>
          </a:xfrm>
        </p:grpSpPr>
        <p:grpSp>
          <p:nvGrpSpPr>
            <p:cNvPr id="54" name="Group 6">
              <a:extLst>
                <a:ext uri="{FF2B5EF4-FFF2-40B4-BE49-F238E27FC236}">
                  <a16:creationId xmlns:a16="http://schemas.microsoft.com/office/drawing/2014/main" id="{0826DB6B-3013-4191-A1E7-698A134110DE}"/>
                </a:ext>
              </a:extLst>
            </p:cNvPr>
            <p:cNvGrpSpPr/>
            <p:nvPr/>
          </p:nvGrpSpPr>
          <p:grpSpPr>
            <a:xfrm>
              <a:off x="7890331" y="1920703"/>
              <a:ext cx="2044929" cy="3300187"/>
              <a:chOff x="3606014" y="1693837"/>
              <a:chExt cx="1447871" cy="2298210"/>
            </a:xfrm>
          </p:grpSpPr>
          <p:grpSp>
            <p:nvGrpSpPr>
              <p:cNvPr id="56" name="Group 8">
                <a:extLst>
                  <a:ext uri="{FF2B5EF4-FFF2-40B4-BE49-F238E27FC236}">
                    <a16:creationId xmlns:a16="http://schemas.microsoft.com/office/drawing/2014/main" id="{A3983C9E-98E3-450D-BFF6-D03BC5908AB3}"/>
                  </a:ext>
                </a:extLst>
              </p:cNvPr>
              <p:cNvGrpSpPr/>
              <p:nvPr/>
            </p:nvGrpSpPr>
            <p:grpSpPr>
              <a:xfrm>
                <a:off x="3606014" y="2288191"/>
                <a:ext cx="1447871" cy="1703856"/>
                <a:chOff x="1087898" y="4607261"/>
                <a:chExt cx="1447871" cy="1703856"/>
              </a:xfrm>
            </p:grpSpPr>
            <p:sp>
              <p:nvSpPr>
                <p:cNvPr id="63" name="Freeform 15">
                  <a:extLst>
                    <a:ext uri="{FF2B5EF4-FFF2-40B4-BE49-F238E27FC236}">
                      <a16:creationId xmlns:a16="http://schemas.microsoft.com/office/drawing/2014/main" id="{79B6E7B9-0FF7-4ACB-9499-8AB4E5F0B0C7}"/>
                    </a:ext>
                  </a:extLst>
                </p:cNvPr>
                <p:cNvSpPr/>
                <p:nvPr/>
              </p:nvSpPr>
              <p:spPr>
                <a:xfrm>
                  <a:off x="1087898" y="4607261"/>
                  <a:ext cx="1404934" cy="1641864"/>
                </a:xfrm>
                <a:custGeom>
                  <a:avLst/>
                  <a:gdLst>
                    <a:gd name="connsiteX0" fmla="*/ 461907 w 1404934"/>
                    <a:gd name="connsiteY0" fmla="*/ 1561582 h 1641864"/>
                    <a:gd name="connsiteX1" fmla="*/ 460409 w 1404934"/>
                    <a:gd name="connsiteY1" fmla="*/ 1562298 h 1641864"/>
                    <a:gd name="connsiteX2" fmla="*/ 464264 w 1404934"/>
                    <a:gd name="connsiteY2" fmla="*/ 1564031 h 1641864"/>
                    <a:gd name="connsiteX3" fmla="*/ 633532 w 1404934"/>
                    <a:gd name="connsiteY3" fmla="*/ 0 h 1641864"/>
                    <a:gd name="connsiteX4" fmla="*/ 642264 w 1404934"/>
                    <a:gd name="connsiteY4" fmla="*/ 89 h 1641864"/>
                    <a:gd name="connsiteX5" fmla="*/ 859611 w 1404934"/>
                    <a:gd name="connsiteY5" fmla="*/ 4927 h 1641864"/>
                    <a:gd name="connsiteX6" fmla="*/ 869679 w 1404934"/>
                    <a:gd name="connsiteY6" fmla="*/ 4849 h 1641864"/>
                    <a:gd name="connsiteX7" fmla="*/ 888124 w 1404934"/>
                    <a:gd name="connsiteY7" fmla="*/ 5035 h 1641864"/>
                    <a:gd name="connsiteX8" fmla="*/ 920629 w 1404934"/>
                    <a:gd name="connsiteY8" fmla="*/ 5097 h 1641864"/>
                    <a:gd name="connsiteX9" fmla="*/ 1028230 w 1404934"/>
                    <a:gd name="connsiteY9" fmla="*/ 154932 h 1641864"/>
                    <a:gd name="connsiteX10" fmla="*/ 1403068 w 1404934"/>
                    <a:gd name="connsiteY10" fmla="*/ 1061042 h 1641864"/>
                    <a:gd name="connsiteX11" fmla="*/ 817301 w 1404934"/>
                    <a:gd name="connsiteY11" fmla="*/ 1625687 h 1641864"/>
                    <a:gd name="connsiteX12" fmla="*/ 745274 w 1404934"/>
                    <a:gd name="connsiteY12" fmla="*/ 1632820 h 1641864"/>
                    <a:gd name="connsiteX13" fmla="*/ 710413 w 1404934"/>
                    <a:gd name="connsiteY13" fmla="*/ 1629831 h 1641864"/>
                    <a:gd name="connsiteX14" fmla="*/ 665846 w 1404934"/>
                    <a:gd name="connsiteY14" fmla="*/ 1622274 h 1641864"/>
                    <a:gd name="connsiteX15" fmla="*/ 660377 w 1404934"/>
                    <a:gd name="connsiteY15" fmla="*/ 1624890 h 1641864"/>
                    <a:gd name="connsiteX16" fmla="*/ 710412 w 1404934"/>
                    <a:gd name="connsiteY16" fmla="*/ 1633702 h 1641864"/>
                    <a:gd name="connsiteX17" fmla="*/ 745275 w 1404934"/>
                    <a:gd name="connsiteY17" fmla="*/ 1636691 h 1641864"/>
                    <a:gd name="connsiteX18" fmla="*/ 693045 w 1404934"/>
                    <a:gd name="connsiteY18" fmla="*/ 1641864 h 1641864"/>
                    <a:gd name="connsiteX19" fmla="*/ 327 w 1404934"/>
                    <a:gd name="connsiteY19" fmla="*/ 987094 h 1641864"/>
                    <a:gd name="connsiteX20" fmla="*/ 470498 w 1404934"/>
                    <a:gd name="connsiteY20" fmla="*/ 4261 h 1641864"/>
                    <a:gd name="connsiteX21" fmla="*/ 578637 w 1404934"/>
                    <a:gd name="connsiteY21" fmla="*/ 3616 h 1641864"/>
                    <a:gd name="connsiteX22" fmla="*/ 580705 w 1404934"/>
                    <a:gd name="connsiteY22" fmla="*/ 3620 h 1641864"/>
                    <a:gd name="connsiteX23" fmla="*/ 583039 w 1404934"/>
                    <a:gd name="connsiteY23" fmla="*/ 390 h 164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4934" h="1641864">
                      <a:moveTo>
                        <a:pt x="461907" y="1561582"/>
                      </a:moveTo>
                      <a:lnTo>
                        <a:pt x="460409" y="1562298"/>
                      </a:lnTo>
                      <a:lnTo>
                        <a:pt x="464264" y="1564031"/>
                      </a:lnTo>
                      <a:close/>
                      <a:moveTo>
                        <a:pt x="633532" y="0"/>
                      </a:moveTo>
                      <a:lnTo>
                        <a:pt x="642264" y="89"/>
                      </a:lnTo>
                      <a:cubicBezTo>
                        <a:pt x="727181" y="1424"/>
                        <a:pt x="662491" y="6085"/>
                        <a:pt x="859611" y="4927"/>
                      </a:cubicBezTo>
                      <a:lnTo>
                        <a:pt x="869679" y="4849"/>
                      </a:lnTo>
                      <a:lnTo>
                        <a:pt x="888124" y="5035"/>
                      </a:lnTo>
                      <a:lnTo>
                        <a:pt x="920629" y="5097"/>
                      </a:lnTo>
                      <a:lnTo>
                        <a:pt x="1028230" y="154932"/>
                      </a:lnTo>
                      <a:cubicBezTo>
                        <a:pt x="1268780" y="496356"/>
                        <a:pt x="1423881" y="773581"/>
                        <a:pt x="1403068" y="1061042"/>
                      </a:cubicBezTo>
                      <a:cubicBezTo>
                        <a:pt x="1382255" y="1348502"/>
                        <a:pt x="1106847" y="1571999"/>
                        <a:pt x="817301" y="1625687"/>
                      </a:cubicBezTo>
                      <a:lnTo>
                        <a:pt x="745274" y="1632820"/>
                      </a:lnTo>
                      <a:lnTo>
                        <a:pt x="710413" y="1629831"/>
                      </a:lnTo>
                      <a:lnTo>
                        <a:pt x="665846" y="1622274"/>
                      </a:lnTo>
                      <a:lnTo>
                        <a:pt x="660377" y="1624890"/>
                      </a:lnTo>
                      <a:lnTo>
                        <a:pt x="710412" y="1633702"/>
                      </a:lnTo>
                      <a:lnTo>
                        <a:pt x="745275" y="1636691"/>
                      </a:lnTo>
                      <a:lnTo>
                        <a:pt x="693045" y="1641864"/>
                      </a:lnTo>
                      <a:cubicBezTo>
                        <a:pt x="461599" y="1631238"/>
                        <a:pt x="25694" y="1548414"/>
                        <a:pt x="327" y="987094"/>
                      </a:cubicBezTo>
                      <a:cubicBezTo>
                        <a:pt x="-10973" y="552383"/>
                        <a:pt x="272795" y="292425"/>
                        <a:pt x="470498" y="4261"/>
                      </a:cubicBezTo>
                      <a:cubicBezTo>
                        <a:pt x="515612" y="3844"/>
                        <a:pt x="550833" y="3648"/>
                        <a:pt x="578637" y="3616"/>
                      </a:cubicBezTo>
                      <a:lnTo>
                        <a:pt x="580705" y="3620"/>
                      </a:lnTo>
                      <a:lnTo>
                        <a:pt x="583039" y="390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4" name="Freeform 16">
                  <a:extLst>
                    <a:ext uri="{FF2B5EF4-FFF2-40B4-BE49-F238E27FC236}">
                      <a16:creationId xmlns:a16="http://schemas.microsoft.com/office/drawing/2014/main" id="{83DD6C68-689D-4B49-985C-35FE2326F070}"/>
                    </a:ext>
                  </a:extLst>
                </p:cNvPr>
                <p:cNvSpPr/>
                <p:nvPr/>
              </p:nvSpPr>
              <p:spPr>
                <a:xfrm rot="17518257">
                  <a:off x="1241806" y="5017155"/>
                  <a:ext cx="1617639" cy="970286"/>
                </a:xfrm>
                <a:custGeom>
                  <a:avLst/>
                  <a:gdLst>
                    <a:gd name="connsiteX0" fmla="*/ 1617639 w 1617639"/>
                    <a:gd name="connsiteY0" fmla="*/ 103706 h 970286"/>
                    <a:gd name="connsiteX1" fmla="*/ 818462 w 1617639"/>
                    <a:gd name="connsiteY1" fmla="*/ 946838 h 970286"/>
                    <a:gd name="connsiteX2" fmla="*/ 17768 w 1617639"/>
                    <a:gd name="connsiteY2" fmla="*/ 504238 h 970286"/>
                    <a:gd name="connsiteX3" fmla="*/ 0 w 1617639"/>
                    <a:gd name="connsiteY3" fmla="*/ 446371 h 970286"/>
                    <a:gd name="connsiteX4" fmla="*/ 33562 w 1617639"/>
                    <a:gd name="connsiteY4" fmla="*/ 510498 h 970286"/>
                    <a:gd name="connsiteX5" fmla="*/ 776356 w 1617639"/>
                    <a:gd name="connsiteY5" fmla="*/ 842469 h 970286"/>
                    <a:gd name="connsiteX6" fmla="*/ 1476418 w 1617639"/>
                    <a:gd name="connsiteY6" fmla="*/ 155845 h 970286"/>
                    <a:gd name="connsiteX7" fmla="*/ 1575113 w 1617639"/>
                    <a:gd name="connsiteY7" fmla="*/ 0 h 970286"/>
                    <a:gd name="connsiteX8" fmla="*/ 1576582 w 1617639"/>
                    <a:gd name="connsiteY8" fmla="*/ 3662 h 970286"/>
                    <a:gd name="connsiteX9" fmla="*/ 1617639 w 1617639"/>
                    <a:gd name="connsiteY9" fmla="*/ 103706 h 97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639" h="970286">
                      <a:moveTo>
                        <a:pt x="1617639" y="103706"/>
                      </a:moveTo>
                      <a:cubicBezTo>
                        <a:pt x="1347232" y="537049"/>
                        <a:pt x="1132028" y="845983"/>
                        <a:pt x="818462" y="946838"/>
                      </a:cubicBezTo>
                      <a:cubicBezTo>
                        <a:pt x="504896" y="1047693"/>
                        <a:pt x="144395" y="808907"/>
                        <a:pt x="17768" y="504238"/>
                      </a:cubicBezTo>
                      <a:lnTo>
                        <a:pt x="0" y="446371"/>
                      </a:lnTo>
                      <a:lnTo>
                        <a:pt x="33562" y="510498"/>
                      </a:lnTo>
                      <a:cubicBezTo>
                        <a:pt x="191681" y="758928"/>
                        <a:pt x="501986" y="930717"/>
                        <a:pt x="776356" y="842469"/>
                      </a:cubicBezTo>
                      <a:cubicBezTo>
                        <a:pt x="1050726" y="754221"/>
                        <a:pt x="1249788" y="506663"/>
                        <a:pt x="1476418" y="155845"/>
                      </a:cubicBezTo>
                      <a:lnTo>
                        <a:pt x="1575113" y="0"/>
                      </a:lnTo>
                      <a:lnTo>
                        <a:pt x="1576582" y="3662"/>
                      </a:lnTo>
                      <a:cubicBezTo>
                        <a:pt x="1587014" y="29435"/>
                        <a:pt x="1600374" y="62025"/>
                        <a:pt x="1617639" y="103706"/>
                      </a:cubicBez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  <p:sp>
            <p:nvSpPr>
              <p:cNvPr id="57" name="Freeform 9">
                <a:extLst>
                  <a:ext uri="{FF2B5EF4-FFF2-40B4-BE49-F238E27FC236}">
                    <a16:creationId xmlns:a16="http://schemas.microsoft.com/office/drawing/2014/main" id="{11ED7B48-C2CF-480E-B3C2-6A99BB5EFBA1}"/>
                  </a:ext>
                </a:extLst>
              </p:cNvPr>
              <p:cNvSpPr/>
              <p:nvPr/>
            </p:nvSpPr>
            <p:spPr>
              <a:xfrm>
                <a:off x="4074658" y="1987923"/>
                <a:ext cx="855945" cy="378698"/>
              </a:xfrm>
              <a:custGeom>
                <a:avLst/>
                <a:gdLst>
                  <a:gd name="connsiteX0" fmla="*/ 0 w 813575"/>
                  <a:gd name="connsiteY0" fmla="*/ 227668 h 359952"/>
                  <a:gd name="connsiteX1" fmla="*/ 0 w 813575"/>
                  <a:gd name="connsiteY1" fmla="*/ 227669 h 359952"/>
                  <a:gd name="connsiteX2" fmla="*/ 0 w 813575"/>
                  <a:gd name="connsiteY2" fmla="*/ 227669 h 359952"/>
                  <a:gd name="connsiteX3" fmla="*/ 754470 w 813575"/>
                  <a:gd name="connsiteY3" fmla="*/ 0 h 359952"/>
                  <a:gd name="connsiteX4" fmla="*/ 813575 w 813575"/>
                  <a:gd name="connsiteY4" fmla="*/ 63104 h 359952"/>
                  <a:gd name="connsiteX5" fmla="*/ 677979 w 813575"/>
                  <a:gd name="connsiteY5" fmla="*/ 134209 h 359952"/>
                  <a:gd name="connsiteX6" fmla="*/ 451952 w 813575"/>
                  <a:gd name="connsiteY6" fmla="*/ 192967 h 359952"/>
                  <a:gd name="connsiteX7" fmla="*/ 447885 w 813575"/>
                  <a:gd name="connsiteY7" fmla="*/ 194508 h 359952"/>
                  <a:gd name="connsiteX8" fmla="*/ 454205 w 813575"/>
                  <a:gd name="connsiteY8" fmla="*/ 194498 h 359952"/>
                  <a:gd name="connsiteX9" fmla="*/ 577761 w 813575"/>
                  <a:gd name="connsiteY9" fmla="*/ 201824 h 359952"/>
                  <a:gd name="connsiteX10" fmla="*/ 793638 w 813575"/>
                  <a:gd name="connsiteY10" fmla="*/ 273694 h 359952"/>
                  <a:gd name="connsiteX11" fmla="*/ 794913 w 813575"/>
                  <a:gd name="connsiteY11" fmla="*/ 359952 h 359952"/>
                  <a:gd name="connsiteX12" fmla="*/ 647385 w 813575"/>
                  <a:gd name="connsiteY12" fmla="*/ 324697 h 359952"/>
                  <a:gd name="connsiteX13" fmla="*/ 441503 w 813575"/>
                  <a:gd name="connsiteY13" fmla="*/ 220904 h 359952"/>
                  <a:gd name="connsiteX14" fmla="*/ 434139 w 813575"/>
                  <a:gd name="connsiteY14" fmla="*/ 218156 h 359952"/>
                  <a:gd name="connsiteX15" fmla="*/ 438079 w 813575"/>
                  <a:gd name="connsiteY15" fmla="*/ 227669 h 359952"/>
                  <a:gd name="connsiteX16" fmla="*/ 438078 w 813575"/>
                  <a:gd name="connsiteY16" fmla="*/ 227669 h 359952"/>
                  <a:gd name="connsiteX17" fmla="*/ 393972 w 813575"/>
                  <a:gd name="connsiteY17" fmla="*/ 271775 h 359952"/>
                  <a:gd name="connsiteX18" fmla="*/ 44106 w 813575"/>
                  <a:gd name="connsiteY18" fmla="*/ 271774 h 359952"/>
                  <a:gd name="connsiteX19" fmla="*/ 12918 w 813575"/>
                  <a:gd name="connsiteY19" fmla="*/ 258856 h 359952"/>
                  <a:gd name="connsiteX20" fmla="*/ 0 w 813575"/>
                  <a:gd name="connsiteY20" fmla="*/ 227669 h 359952"/>
                  <a:gd name="connsiteX21" fmla="*/ 12918 w 813575"/>
                  <a:gd name="connsiteY21" fmla="*/ 196482 h 359952"/>
                  <a:gd name="connsiteX22" fmla="*/ 44106 w 813575"/>
                  <a:gd name="connsiteY22" fmla="*/ 183563 h 359952"/>
                  <a:gd name="connsiteX23" fmla="*/ 393973 w 813575"/>
                  <a:gd name="connsiteY23" fmla="*/ 183563 h 359952"/>
                  <a:gd name="connsiteX24" fmla="*/ 415151 w 813575"/>
                  <a:gd name="connsiteY24" fmla="*/ 192335 h 359952"/>
                  <a:gd name="connsiteX25" fmla="*/ 413741 w 813575"/>
                  <a:gd name="connsiteY25" fmla="*/ 191225 h 359952"/>
                  <a:gd name="connsiteX26" fmla="*/ 542382 w 813575"/>
                  <a:gd name="connsiteY26" fmla="*/ 89012 h 359952"/>
                  <a:gd name="connsiteX27" fmla="*/ 754470 w 813575"/>
                  <a:gd name="connsiteY27" fmla="*/ 0 h 35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3575" h="359952">
                    <a:moveTo>
                      <a:pt x="0" y="227668"/>
                    </a:moveTo>
                    <a:lnTo>
                      <a:pt x="0" y="227669"/>
                    </a:lnTo>
                    <a:lnTo>
                      <a:pt x="0" y="227669"/>
                    </a:lnTo>
                    <a:close/>
                    <a:moveTo>
                      <a:pt x="754470" y="0"/>
                    </a:moveTo>
                    <a:lnTo>
                      <a:pt x="813575" y="63104"/>
                    </a:lnTo>
                    <a:cubicBezTo>
                      <a:pt x="768376" y="86806"/>
                      <a:pt x="754470" y="124415"/>
                      <a:pt x="677979" y="134209"/>
                    </a:cubicBezTo>
                    <a:cubicBezTo>
                      <a:pt x="477192" y="131723"/>
                      <a:pt x="497348" y="169166"/>
                      <a:pt x="451952" y="192967"/>
                    </a:cubicBezTo>
                    <a:lnTo>
                      <a:pt x="447885" y="194508"/>
                    </a:lnTo>
                    <a:lnTo>
                      <a:pt x="454205" y="194498"/>
                    </a:lnTo>
                    <a:cubicBezTo>
                      <a:pt x="493098" y="192264"/>
                      <a:pt x="530780" y="186314"/>
                      <a:pt x="577761" y="201824"/>
                    </a:cubicBezTo>
                    <a:cubicBezTo>
                      <a:pt x="666174" y="262297"/>
                      <a:pt x="707783" y="267086"/>
                      <a:pt x="793638" y="273694"/>
                    </a:cubicBezTo>
                    <a:lnTo>
                      <a:pt x="794913" y="359952"/>
                    </a:lnTo>
                    <a:cubicBezTo>
                      <a:pt x="745737" y="348200"/>
                      <a:pt x="710299" y="367425"/>
                      <a:pt x="647385" y="324697"/>
                    </a:cubicBezTo>
                    <a:cubicBezTo>
                      <a:pt x="501123" y="191298"/>
                      <a:pt x="490891" y="232710"/>
                      <a:pt x="441503" y="220904"/>
                    </a:cubicBezTo>
                    <a:lnTo>
                      <a:pt x="434139" y="218156"/>
                    </a:lnTo>
                    <a:lnTo>
                      <a:pt x="438079" y="227669"/>
                    </a:lnTo>
                    <a:lnTo>
                      <a:pt x="438078" y="227669"/>
                    </a:lnTo>
                    <a:cubicBezTo>
                      <a:pt x="438078" y="252028"/>
                      <a:pt x="418331" y="271775"/>
                      <a:pt x="393972" y="271775"/>
                    </a:cubicBezTo>
                    <a:lnTo>
                      <a:pt x="44106" y="271774"/>
                    </a:lnTo>
                    <a:cubicBezTo>
                      <a:pt x="31926" y="271774"/>
                      <a:pt x="20900" y="266837"/>
                      <a:pt x="12918" y="258856"/>
                    </a:cubicBezTo>
                    <a:lnTo>
                      <a:pt x="0" y="227669"/>
                    </a:lnTo>
                    <a:lnTo>
                      <a:pt x="12918" y="196482"/>
                    </a:lnTo>
                    <a:cubicBezTo>
                      <a:pt x="20900" y="188500"/>
                      <a:pt x="31926" y="183563"/>
                      <a:pt x="44106" y="183563"/>
                    </a:cubicBezTo>
                    <a:lnTo>
                      <a:pt x="393973" y="183563"/>
                    </a:lnTo>
                    <a:lnTo>
                      <a:pt x="415151" y="192335"/>
                    </a:lnTo>
                    <a:lnTo>
                      <a:pt x="413741" y="191225"/>
                    </a:lnTo>
                    <a:cubicBezTo>
                      <a:pt x="457780" y="158313"/>
                      <a:pt x="480959" y="114970"/>
                      <a:pt x="542382" y="89012"/>
                    </a:cubicBezTo>
                    <a:cubicBezTo>
                      <a:pt x="650164" y="75566"/>
                      <a:pt x="684933" y="51691"/>
                      <a:pt x="754470" y="0"/>
                    </a:cubicBezTo>
                    <a:close/>
                  </a:path>
                </a:pathLst>
              </a:custGeom>
              <a:solidFill>
                <a:srgbClr val="90BC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grpSp>
            <p:nvGrpSpPr>
              <p:cNvPr id="58" name="Group 10">
                <a:extLst>
                  <a:ext uri="{FF2B5EF4-FFF2-40B4-BE49-F238E27FC236}">
                    <a16:creationId xmlns:a16="http://schemas.microsoft.com/office/drawing/2014/main" id="{42AEE8F7-0DBB-4283-8D7E-EA1ABB3916BB}"/>
                  </a:ext>
                </a:extLst>
              </p:cNvPr>
              <p:cNvGrpSpPr/>
              <p:nvPr/>
            </p:nvGrpSpPr>
            <p:grpSpPr>
              <a:xfrm>
                <a:off x="3966166" y="1693837"/>
                <a:ext cx="662753" cy="458447"/>
                <a:chOff x="3977399" y="1764456"/>
                <a:chExt cx="662753" cy="458447"/>
              </a:xfrm>
            </p:grpSpPr>
            <p:sp>
              <p:nvSpPr>
                <p:cNvPr id="59" name="Rectangle 3">
                  <a:extLst>
                    <a:ext uri="{FF2B5EF4-FFF2-40B4-BE49-F238E27FC236}">
                      <a16:creationId xmlns:a16="http://schemas.microsoft.com/office/drawing/2014/main" id="{7D99AE6D-1CC6-4C16-9219-8DA614C5358F}"/>
                    </a:ext>
                  </a:extLst>
                </p:cNvPr>
                <p:cNvSpPr/>
                <p:nvPr/>
              </p:nvSpPr>
              <p:spPr>
                <a:xfrm>
                  <a:off x="3977399" y="1764456"/>
                  <a:ext cx="662753" cy="458447"/>
                </a:xfrm>
                <a:custGeom>
                  <a:avLst/>
                  <a:gdLst>
                    <a:gd name="connsiteX0" fmla="*/ 0 w 573057"/>
                    <a:gd name="connsiteY0" fmla="*/ 0 h 313935"/>
                    <a:gd name="connsiteX1" fmla="*/ 573057 w 573057"/>
                    <a:gd name="connsiteY1" fmla="*/ 0 h 313935"/>
                    <a:gd name="connsiteX2" fmla="*/ 573057 w 573057"/>
                    <a:gd name="connsiteY2" fmla="*/ 313935 h 313935"/>
                    <a:gd name="connsiteX3" fmla="*/ 0 w 573057"/>
                    <a:gd name="connsiteY3" fmla="*/ 313935 h 313935"/>
                    <a:gd name="connsiteX4" fmla="*/ 0 w 573057"/>
                    <a:gd name="connsiteY4" fmla="*/ 0 h 313935"/>
                    <a:gd name="connsiteX0" fmla="*/ 0 w 573057"/>
                    <a:gd name="connsiteY0" fmla="*/ 0 h 316427"/>
                    <a:gd name="connsiteX1" fmla="*/ 573057 w 573057"/>
                    <a:gd name="connsiteY1" fmla="*/ 0 h 316427"/>
                    <a:gd name="connsiteX2" fmla="*/ 573057 w 573057"/>
                    <a:gd name="connsiteY2" fmla="*/ 313935 h 316427"/>
                    <a:gd name="connsiteX3" fmla="*/ 171917 w 573057"/>
                    <a:gd name="connsiteY3" fmla="*/ 316427 h 316427"/>
                    <a:gd name="connsiteX4" fmla="*/ 0 w 573057"/>
                    <a:gd name="connsiteY4" fmla="*/ 0 h 316427"/>
                    <a:gd name="connsiteX0" fmla="*/ 0 w 573057"/>
                    <a:gd name="connsiteY0" fmla="*/ 0 h 321410"/>
                    <a:gd name="connsiteX1" fmla="*/ 573057 w 573057"/>
                    <a:gd name="connsiteY1" fmla="*/ 0 h 321410"/>
                    <a:gd name="connsiteX2" fmla="*/ 558108 w 573057"/>
                    <a:gd name="connsiteY2" fmla="*/ 321410 h 321410"/>
                    <a:gd name="connsiteX3" fmla="*/ 171917 w 573057"/>
                    <a:gd name="connsiteY3" fmla="*/ 316427 h 321410"/>
                    <a:gd name="connsiteX4" fmla="*/ 0 w 573057"/>
                    <a:gd name="connsiteY4" fmla="*/ 0 h 321410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680194 w 680194"/>
                    <a:gd name="connsiteY1" fmla="*/ 0 h 331376"/>
                    <a:gd name="connsiteX2" fmla="*/ 558108 w 680194"/>
                    <a:gd name="connsiteY2" fmla="*/ 331376 h 331376"/>
                    <a:gd name="connsiteX3" fmla="*/ 171917 w 680194"/>
                    <a:gd name="connsiteY3" fmla="*/ 326393 h 331376"/>
                    <a:gd name="connsiteX4" fmla="*/ 0 w 680194"/>
                    <a:gd name="connsiteY4" fmla="*/ 9966 h 331376"/>
                    <a:gd name="connsiteX0" fmla="*/ 0 w 680194"/>
                    <a:gd name="connsiteY0" fmla="*/ 9966 h 331376"/>
                    <a:gd name="connsiteX1" fmla="*/ 498309 w 680194"/>
                    <a:gd name="connsiteY1" fmla="*/ 2490 h 331376"/>
                    <a:gd name="connsiteX2" fmla="*/ 680194 w 680194"/>
                    <a:gd name="connsiteY2" fmla="*/ 0 h 331376"/>
                    <a:gd name="connsiteX3" fmla="*/ 558108 w 680194"/>
                    <a:gd name="connsiteY3" fmla="*/ 331376 h 331376"/>
                    <a:gd name="connsiteX4" fmla="*/ 171917 w 680194"/>
                    <a:gd name="connsiteY4" fmla="*/ 326393 h 331376"/>
                    <a:gd name="connsiteX5" fmla="*/ 0 w 680194"/>
                    <a:gd name="connsiteY5" fmla="*/ 9966 h 331376"/>
                    <a:gd name="connsiteX0" fmla="*/ 0 w 680194"/>
                    <a:gd name="connsiteY0" fmla="*/ 9966 h 331376"/>
                    <a:gd name="connsiteX1" fmla="*/ 306460 w 680194"/>
                    <a:gd name="connsiteY1" fmla="*/ 9965 h 331376"/>
                    <a:gd name="connsiteX2" fmla="*/ 498309 w 680194"/>
                    <a:gd name="connsiteY2" fmla="*/ 2490 h 331376"/>
                    <a:gd name="connsiteX3" fmla="*/ 680194 w 680194"/>
                    <a:gd name="connsiteY3" fmla="*/ 0 h 331376"/>
                    <a:gd name="connsiteX4" fmla="*/ 558108 w 680194"/>
                    <a:gd name="connsiteY4" fmla="*/ 331376 h 331376"/>
                    <a:gd name="connsiteX5" fmla="*/ 171917 w 680194"/>
                    <a:gd name="connsiteY5" fmla="*/ 326393 h 331376"/>
                    <a:gd name="connsiteX6" fmla="*/ 0 w 680194"/>
                    <a:gd name="connsiteY6" fmla="*/ 9966 h 331376"/>
                    <a:gd name="connsiteX0" fmla="*/ 0 w 680194"/>
                    <a:gd name="connsiteY0" fmla="*/ 134545 h 455955"/>
                    <a:gd name="connsiteX1" fmla="*/ 470902 w 680194"/>
                    <a:gd name="connsiteY1" fmla="*/ 0 h 455955"/>
                    <a:gd name="connsiteX2" fmla="*/ 498309 w 680194"/>
                    <a:gd name="connsiteY2" fmla="*/ 127069 h 455955"/>
                    <a:gd name="connsiteX3" fmla="*/ 680194 w 680194"/>
                    <a:gd name="connsiteY3" fmla="*/ 124579 h 455955"/>
                    <a:gd name="connsiteX4" fmla="*/ 558108 w 680194"/>
                    <a:gd name="connsiteY4" fmla="*/ 455955 h 455955"/>
                    <a:gd name="connsiteX5" fmla="*/ 171917 w 680194"/>
                    <a:gd name="connsiteY5" fmla="*/ 450972 h 455955"/>
                    <a:gd name="connsiteX6" fmla="*/ 0 w 680194"/>
                    <a:gd name="connsiteY6" fmla="*/ 134545 h 455955"/>
                    <a:gd name="connsiteX0" fmla="*/ 0 w 680194"/>
                    <a:gd name="connsiteY0" fmla="*/ 134545 h 455955"/>
                    <a:gd name="connsiteX1" fmla="*/ 296493 w 680194"/>
                    <a:gd name="connsiteY1" fmla="*/ 47340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281544 w 680194"/>
                    <a:gd name="connsiteY1" fmla="*/ 79731 h 455955"/>
                    <a:gd name="connsiteX2" fmla="*/ 470902 w 680194"/>
                    <a:gd name="connsiteY2" fmla="*/ 0 h 455955"/>
                    <a:gd name="connsiteX3" fmla="*/ 498309 w 680194"/>
                    <a:gd name="connsiteY3" fmla="*/ 127069 h 455955"/>
                    <a:gd name="connsiteX4" fmla="*/ 680194 w 680194"/>
                    <a:gd name="connsiteY4" fmla="*/ 124579 h 455955"/>
                    <a:gd name="connsiteX5" fmla="*/ 558108 w 680194"/>
                    <a:gd name="connsiteY5" fmla="*/ 455955 h 455955"/>
                    <a:gd name="connsiteX6" fmla="*/ 171917 w 680194"/>
                    <a:gd name="connsiteY6" fmla="*/ 450972 h 455955"/>
                    <a:gd name="connsiteX7" fmla="*/ 0 w 680194"/>
                    <a:gd name="connsiteY7" fmla="*/ 134545 h 455955"/>
                    <a:gd name="connsiteX0" fmla="*/ 0 w 680194"/>
                    <a:gd name="connsiteY0" fmla="*/ 134545 h 455955"/>
                    <a:gd name="connsiteX1" fmla="*/ 154475 w 680194"/>
                    <a:gd name="connsiteY1" fmla="*/ 104646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80194"/>
                    <a:gd name="connsiteY0" fmla="*/ 134545 h 455955"/>
                    <a:gd name="connsiteX1" fmla="*/ 149492 w 680194"/>
                    <a:gd name="connsiteY1" fmla="*/ 49832 h 455955"/>
                    <a:gd name="connsiteX2" fmla="*/ 281544 w 680194"/>
                    <a:gd name="connsiteY2" fmla="*/ 79731 h 455955"/>
                    <a:gd name="connsiteX3" fmla="*/ 470902 w 680194"/>
                    <a:gd name="connsiteY3" fmla="*/ 0 h 455955"/>
                    <a:gd name="connsiteX4" fmla="*/ 498309 w 680194"/>
                    <a:gd name="connsiteY4" fmla="*/ 127069 h 455955"/>
                    <a:gd name="connsiteX5" fmla="*/ 680194 w 680194"/>
                    <a:gd name="connsiteY5" fmla="*/ 124579 h 455955"/>
                    <a:gd name="connsiteX6" fmla="*/ 558108 w 680194"/>
                    <a:gd name="connsiteY6" fmla="*/ 455955 h 455955"/>
                    <a:gd name="connsiteX7" fmla="*/ 171917 w 680194"/>
                    <a:gd name="connsiteY7" fmla="*/ 450972 h 455955"/>
                    <a:gd name="connsiteX8" fmla="*/ 0 w 680194"/>
                    <a:gd name="connsiteY8" fmla="*/ 134545 h 455955"/>
                    <a:gd name="connsiteX0" fmla="*/ 0 w 662753"/>
                    <a:gd name="connsiteY0" fmla="*/ 159460 h 455955"/>
                    <a:gd name="connsiteX1" fmla="*/ 132051 w 662753"/>
                    <a:gd name="connsiteY1" fmla="*/ 49832 h 455955"/>
                    <a:gd name="connsiteX2" fmla="*/ 264103 w 662753"/>
                    <a:gd name="connsiteY2" fmla="*/ 79731 h 455955"/>
                    <a:gd name="connsiteX3" fmla="*/ 453461 w 662753"/>
                    <a:gd name="connsiteY3" fmla="*/ 0 h 455955"/>
                    <a:gd name="connsiteX4" fmla="*/ 480868 w 662753"/>
                    <a:gd name="connsiteY4" fmla="*/ 127069 h 455955"/>
                    <a:gd name="connsiteX5" fmla="*/ 662753 w 662753"/>
                    <a:gd name="connsiteY5" fmla="*/ 124579 h 455955"/>
                    <a:gd name="connsiteX6" fmla="*/ 540667 w 662753"/>
                    <a:gd name="connsiteY6" fmla="*/ 455955 h 455955"/>
                    <a:gd name="connsiteX7" fmla="*/ 154476 w 662753"/>
                    <a:gd name="connsiteY7" fmla="*/ 450972 h 455955"/>
                    <a:gd name="connsiteX8" fmla="*/ 0 w 662753"/>
                    <a:gd name="connsiteY8" fmla="*/ 159460 h 455955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80868 w 662753"/>
                    <a:gd name="connsiteY4" fmla="*/ 129561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  <a:gd name="connsiteX0" fmla="*/ 0 w 662753"/>
                    <a:gd name="connsiteY0" fmla="*/ 161952 h 458447"/>
                    <a:gd name="connsiteX1" fmla="*/ 132051 w 662753"/>
                    <a:gd name="connsiteY1" fmla="*/ 52324 h 458447"/>
                    <a:gd name="connsiteX2" fmla="*/ 264103 w 662753"/>
                    <a:gd name="connsiteY2" fmla="*/ 82223 h 458447"/>
                    <a:gd name="connsiteX3" fmla="*/ 448478 w 662753"/>
                    <a:gd name="connsiteY3" fmla="*/ 0 h 458447"/>
                    <a:gd name="connsiteX4" fmla="*/ 473393 w 662753"/>
                    <a:gd name="connsiteY4" fmla="*/ 132052 h 458447"/>
                    <a:gd name="connsiteX5" fmla="*/ 662753 w 662753"/>
                    <a:gd name="connsiteY5" fmla="*/ 127071 h 458447"/>
                    <a:gd name="connsiteX6" fmla="*/ 540667 w 662753"/>
                    <a:gd name="connsiteY6" fmla="*/ 458447 h 458447"/>
                    <a:gd name="connsiteX7" fmla="*/ 154476 w 662753"/>
                    <a:gd name="connsiteY7" fmla="*/ 453464 h 458447"/>
                    <a:gd name="connsiteX8" fmla="*/ 0 w 662753"/>
                    <a:gd name="connsiteY8" fmla="*/ 161952 h 45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753" h="458447">
                      <a:moveTo>
                        <a:pt x="0" y="161952"/>
                      </a:moveTo>
                      <a:lnTo>
                        <a:pt x="132051" y="52324"/>
                      </a:lnTo>
                      <a:lnTo>
                        <a:pt x="264103" y="82223"/>
                      </a:lnTo>
                      <a:lnTo>
                        <a:pt x="448478" y="0"/>
                      </a:lnTo>
                      <a:lnTo>
                        <a:pt x="473393" y="132052"/>
                      </a:lnTo>
                      <a:lnTo>
                        <a:pt x="662753" y="127071"/>
                      </a:lnTo>
                      <a:lnTo>
                        <a:pt x="540667" y="458447"/>
                      </a:lnTo>
                      <a:lnTo>
                        <a:pt x="154476" y="453464"/>
                      </a:lnTo>
                      <a:lnTo>
                        <a:pt x="0" y="161952"/>
                      </a:lnTo>
                      <a:close/>
                    </a:path>
                  </a:pathLst>
                </a:cu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0" name="Right Triangle 7">
                  <a:extLst>
                    <a:ext uri="{FF2B5EF4-FFF2-40B4-BE49-F238E27FC236}">
                      <a16:creationId xmlns:a16="http://schemas.microsoft.com/office/drawing/2014/main" id="{7582A37B-8C59-4CA2-AE6D-A8F7479B5A4A}"/>
                    </a:ext>
                  </a:extLst>
                </p:cNvPr>
                <p:cNvSpPr/>
                <p:nvPr/>
              </p:nvSpPr>
              <p:spPr>
                <a:xfrm flipH="1">
                  <a:off x="4467009" y="1894019"/>
                  <a:ext cx="168159" cy="328884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59" h="328884">
                      <a:moveTo>
                        <a:pt x="119595" y="328884"/>
                      </a:moveTo>
                      <a:lnTo>
                        <a:pt x="0" y="0"/>
                      </a:lnTo>
                      <a:lnTo>
                        <a:pt x="168159" y="323900"/>
                      </a:lnTo>
                      <a:lnTo>
                        <a:pt x="119595" y="328884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1" name="Right Triangle 7">
                  <a:extLst>
                    <a:ext uri="{FF2B5EF4-FFF2-40B4-BE49-F238E27FC236}">
                      <a16:creationId xmlns:a16="http://schemas.microsoft.com/office/drawing/2014/main" id="{D2E370A3-BB38-46AF-8B9C-FFC80A72E48F}"/>
                    </a:ext>
                  </a:extLst>
                </p:cNvPr>
                <p:cNvSpPr/>
                <p:nvPr/>
              </p:nvSpPr>
              <p:spPr>
                <a:xfrm rot="9064593" flipH="1">
                  <a:off x="4301250" y="1800541"/>
                  <a:ext cx="195303" cy="248622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2524 w 195303"/>
                    <a:gd name="connsiteY2" fmla="*/ 125870 h 248622"/>
                    <a:gd name="connsiteX3" fmla="*/ 195303 w 195303"/>
                    <a:gd name="connsiteY3" fmla="*/ 248622 h 24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303" h="248622">
                      <a:moveTo>
                        <a:pt x="195303" y="248622"/>
                      </a:moveTo>
                      <a:lnTo>
                        <a:pt x="0" y="0"/>
                      </a:lnTo>
                      <a:lnTo>
                        <a:pt x="152524" y="125870"/>
                      </a:lnTo>
                      <a:lnTo>
                        <a:pt x="195303" y="248622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  <p:sp>
              <p:nvSpPr>
                <p:cNvPr id="62" name="Right Triangle 7">
                  <a:extLst>
                    <a:ext uri="{FF2B5EF4-FFF2-40B4-BE49-F238E27FC236}">
                      <a16:creationId xmlns:a16="http://schemas.microsoft.com/office/drawing/2014/main" id="{C8A113AC-1240-4AC2-A116-2423C8A4A97F}"/>
                    </a:ext>
                  </a:extLst>
                </p:cNvPr>
                <p:cNvSpPr/>
                <p:nvPr/>
              </p:nvSpPr>
              <p:spPr>
                <a:xfrm rot="9064593" flipH="1">
                  <a:off x="4162290" y="1780844"/>
                  <a:ext cx="100400" cy="256875"/>
                </a:xfrm>
                <a:custGeom>
                  <a:avLst/>
                  <a:gdLst>
                    <a:gd name="connsiteX0" fmla="*/ 0 w 66004"/>
                    <a:gd name="connsiteY0" fmla="*/ 276562 h 276562"/>
                    <a:gd name="connsiteX1" fmla="*/ 0 w 66004"/>
                    <a:gd name="connsiteY1" fmla="*/ 0 h 276562"/>
                    <a:gd name="connsiteX2" fmla="*/ 66004 w 66004"/>
                    <a:gd name="connsiteY2" fmla="*/ 276562 h 276562"/>
                    <a:gd name="connsiteX3" fmla="*/ 0 w 66004"/>
                    <a:gd name="connsiteY3" fmla="*/ 276562 h 276562"/>
                    <a:gd name="connsiteX0" fmla="*/ 119595 w 185599"/>
                    <a:gd name="connsiteY0" fmla="*/ 328884 h 328884"/>
                    <a:gd name="connsiteX1" fmla="*/ 0 w 185599"/>
                    <a:gd name="connsiteY1" fmla="*/ 0 h 328884"/>
                    <a:gd name="connsiteX2" fmla="*/ 185599 w 185599"/>
                    <a:gd name="connsiteY2" fmla="*/ 328884 h 328884"/>
                    <a:gd name="connsiteX3" fmla="*/ 119595 w 18559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119595 w 168159"/>
                    <a:gd name="connsiteY0" fmla="*/ 328884 h 328884"/>
                    <a:gd name="connsiteX1" fmla="*/ 0 w 168159"/>
                    <a:gd name="connsiteY1" fmla="*/ 0 h 328884"/>
                    <a:gd name="connsiteX2" fmla="*/ 168159 w 168159"/>
                    <a:gd name="connsiteY2" fmla="*/ 323900 h 328884"/>
                    <a:gd name="connsiteX3" fmla="*/ 119595 w 168159"/>
                    <a:gd name="connsiteY3" fmla="*/ 328884 h 328884"/>
                    <a:gd name="connsiteX0" fmla="*/ 0 w 48564"/>
                    <a:gd name="connsiteY0" fmla="*/ 132097 h 132097"/>
                    <a:gd name="connsiteX1" fmla="*/ 3375 w 48564"/>
                    <a:gd name="connsiteY1" fmla="*/ 0 h 132097"/>
                    <a:gd name="connsiteX2" fmla="*/ 48564 w 48564"/>
                    <a:gd name="connsiteY2" fmla="*/ 127113 h 132097"/>
                    <a:gd name="connsiteX3" fmla="*/ 0 w 48564"/>
                    <a:gd name="connsiteY3" fmla="*/ 132097 h 132097"/>
                    <a:gd name="connsiteX0" fmla="*/ 0 w 48564"/>
                    <a:gd name="connsiteY0" fmla="*/ 132097 h 132097"/>
                    <a:gd name="connsiteX1" fmla="*/ 2631 w 48564"/>
                    <a:gd name="connsiteY1" fmla="*/ 66384 h 132097"/>
                    <a:gd name="connsiteX2" fmla="*/ 3375 w 48564"/>
                    <a:gd name="connsiteY2" fmla="*/ 0 h 132097"/>
                    <a:gd name="connsiteX3" fmla="*/ 48564 w 48564"/>
                    <a:gd name="connsiteY3" fmla="*/ 127113 h 132097"/>
                    <a:gd name="connsiteX4" fmla="*/ 0 w 48564"/>
                    <a:gd name="connsiteY4" fmla="*/ 132097 h 132097"/>
                    <a:gd name="connsiteX0" fmla="*/ 146739 w 195303"/>
                    <a:gd name="connsiteY0" fmla="*/ 253606 h 253606"/>
                    <a:gd name="connsiteX1" fmla="*/ 0 w 195303"/>
                    <a:gd name="connsiteY1" fmla="*/ 0 h 253606"/>
                    <a:gd name="connsiteX2" fmla="*/ 150114 w 195303"/>
                    <a:gd name="connsiteY2" fmla="*/ 121509 h 253606"/>
                    <a:gd name="connsiteX3" fmla="*/ 195303 w 195303"/>
                    <a:gd name="connsiteY3" fmla="*/ 248622 h 253606"/>
                    <a:gd name="connsiteX4" fmla="*/ 146739 w 195303"/>
                    <a:gd name="connsiteY4" fmla="*/ 253606 h 253606"/>
                    <a:gd name="connsiteX0" fmla="*/ 195303 w 195303"/>
                    <a:gd name="connsiteY0" fmla="*/ 248622 h 248622"/>
                    <a:gd name="connsiteX1" fmla="*/ 0 w 195303"/>
                    <a:gd name="connsiteY1" fmla="*/ 0 h 248622"/>
                    <a:gd name="connsiteX2" fmla="*/ 150114 w 195303"/>
                    <a:gd name="connsiteY2" fmla="*/ 121509 h 248622"/>
                    <a:gd name="connsiteX3" fmla="*/ 195303 w 195303"/>
                    <a:gd name="connsiteY3" fmla="*/ 248622 h 248622"/>
                    <a:gd name="connsiteX0" fmla="*/ 140496 w 140496"/>
                    <a:gd name="connsiteY0" fmla="*/ 298833 h 298833"/>
                    <a:gd name="connsiteX1" fmla="*/ 0 w 140496"/>
                    <a:gd name="connsiteY1" fmla="*/ 0 h 298833"/>
                    <a:gd name="connsiteX2" fmla="*/ 95307 w 140496"/>
                    <a:gd name="connsiteY2" fmla="*/ 171720 h 298833"/>
                    <a:gd name="connsiteX3" fmla="*/ 140496 w 140496"/>
                    <a:gd name="connsiteY3" fmla="*/ 298833 h 298833"/>
                    <a:gd name="connsiteX0" fmla="*/ 0 w 100400"/>
                    <a:gd name="connsiteY0" fmla="*/ 256875 h 256875"/>
                    <a:gd name="connsiteX1" fmla="*/ 5093 w 100400"/>
                    <a:gd name="connsiteY1" fmla="*/ 0 h 256875"/>
                    <a:gd name="connsiteX2" fmla="*/ 100400 w 100400"/>
                    <a:gd name="connsiteY2" fmla="*/ 171720 h 256875"/>
                    <a:gd name="connsiteX3" fmla="*/ 0 w 100400"/>
                    <a:gd name="connsiteY3" fmla="*/ 256875 h 25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400" h="256875">
                      <a:moveTo>
                        <a:pt x="0" y="256875"/>
                      </a:moveTo>
                      <a:lnTo>
                        <a:pt x="5093" y="0"/>
                      </a:lnTo>
                      <a:lnTo>
                        <a:pt x="100400" y="171720"/>
                      </a:lnTo>
                      <a:lnTo>
                        <a:pt x="0" y="256875"/>
                      </a:lnTo>
                      <a:close/>
                    </a:path>
                  </a:pathLst>
                </a:custGeom>
                <a:solidFill>
                  <a:srgbClr val="90BC3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张海山锐线体简" panose="02000000000000000000" charset="-122"/>
                    <a:ea typeface="张海山锐线体简" panose="02000000000000000000" charset="-122"/>
                  </a:endParaRPr>
                </a:p>
              </p:txBody>
            </p:sp>
          </p:grpSp>
        </p:grpSp>
        <p:sp>
          <p:nvSpPr>
            <p:cNvPr id="55" name="Text Placeholder 33">
              <a:extLst>
                <a:ext uri="{FF2B5EF4-FFF2-40B4-BE49-F238E27FC236}">
                  <a16:creationId xmlns:a16="http://schemas.microsoft.com/office/drawing/2014/main" id="{2EFB72B0-3CDD-4F9A-82F9-837846703FD8}"/>
                </a:ext>
              </a:extLst>
            </p:cNvPr>
            <p:cNvSpPr txBox="1">
              <a:spLocks/>
            </p:cNvSpPr>
            <p:nvPr/>
          </p:nvSpPr>
          <p:spPr>
            <a:xfrm>
              <a:off x="8379370" y="3593722"/>
              <a:ext cx="882497" cy="747485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prstClr val="white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￥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7294BF84-739D-4F77-BC89-5481AFEE3837}"/>
              </a:ext>
            </a:extLst>
          </p:cNvPr>
          <p:cNvSpPr txBox="1"/>
          <p:nvPr/>
        </p:nvSpPr>
        <p:spPr>
          <a:xfrm>
            <a:off x="5331786" y="630051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50</a:t>
            </a:r>
            <a:endParaRPr lang="zh-CN" altLang="en-US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3CF5476-D41B-486F-982E-503680222050}"/>
              </a:ext>
            </a:extLst>
          </p:cNvPr>
          <p:cNvSpPr txBox="1"/>
          <p:nvPr/>
        </p:nvSpPr>
        <p:spPr>
          <a:xfrm>
            <a:off x="1076943" y="629742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50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C1EB800-1572-4588-9171-267C88CC0171}"/>
              </a:ext>
            </a:extLst>
          </p:cNvPr>
          <p:cNvGrpSpPr/>
          <p:nvPr/>
        </p:nvGrpSpPr>
        <p:grpSpPr>
          <a:xfrm>
            <a:off x="2109128" y="4809465"/>
            <a:ext cx="1992086" cy="722499"/>
            <a:chOff x="2109128" y="4809465"/>
            <a:chExt cx="1992086" cy="72249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AABB18A-2126-4C03-ADFE-4851499307B0}"/>
                </a:ext>
              </a:extLst>
            </p:cNvPr>
            <p:cNvGrpSpPr/>
            <p:nvPr/>
          </p:nvGrpSpPr>
          <p:grpSpPr>
            <a:xfrm>
              <a:off x="2109128" y="4809465"/>
              <a:ext cx="1992086" cy="372135"/>
              <a:chOff x="2109128" y="4809465"/>
              <a:chExt cx="1992086" cy="372135"/>
            </a:xfrm>
          </p:grpSpPr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50E81241-DA49-4473-AB90-EAC845D71CAD}"/>
                  </a:ext>
                </a:extLst>
              </p:cNvPr>
              <p:cNvCxnSpPr/>
              <p:nvPr/>
            </p:nvCxnSpPr>
            <p:spPr>
              <a:xfrm>
                <a:off x="2109128" y="5181600"/>
                <a:ext cx="1992086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C1F0B69-9E51-44D7-8A10-2F4D1C431EF2}"/>
                  </a:ext>
                </a:extLst>
              </p:cNvPr>
              <p:cNvSpPr txBox="1"/>
              <p:nvPr/>
            </p:nvSpPr>
            <p:spPr>
              <a:xfrm>
                <a:off x="2305239" y="4809465"/>
                <a:ext cx="1524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1400" dirty="0">
                    <a:solidFill>
                      <a:schemeClr val="bg1"/>
                    </a:solidFill>
                    <a:latin typeface="张海山锐线体简" panose="02000000000000000000" charset="-122"/>
                    <a:ea typeface="张海山锐线体简" panose="02000000000000000000" charset="-122"/>
                  </a:rPr>
                  <a:t>充值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张海山锐线体简" panose="02000000000000000000" charset="-122"/>
                    <a:ea typeface="张海山锐线体简" panose="02000000000000000000" charset="-122"/>
                  </a:rPr>
                  <a:t>100</a:t>
                </a:r>
                <a:endParaRPr lang="zh-CN" altLang="en-US" sz="14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</p:grp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F3242B85-F72F-416A-AA47-3B743DAD729D}"/>
                </a:ext>
              </a:extLst>
            </p:cNvPr>
            <p:cNvSpPr txBox="1"/>
            <p:nvPr/>
          </p:nvSpPr>
          <p:spPr>
            <a:xfrm>
              <a:off x="2305239" y="5224187"/>
              <a:ext cx="152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第三方支付通道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B87CF98-1209-4940-9049-7753E19E6A16}"/>
              </a:ext>
            </a:extLst>
          </p:cNvPr>
          <p:cNvSpPr txBox="1"/>
          <p:nvPr/>
        </p:nvSpPr>
        <p:spPr>
          <a:xfrm>
            <a:off x="150669" y="2708960"/>
            <a:ext cx="123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线上消费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219061D-301B-4889-916A-57E02135F31A}"/>
              </a:ext>
            </a:extLst>
          </p:cNvPr>
          <p:cNvSpPr txBox="1"/>
          <p:nvPr/>
        </p:nvSpPr>
        <p:spPr>
          <a:xfrm>
            <a:off x="134785" y="5017109"/>
            <a:ext cx="123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线下消费</a:t>
            </a:r>
          </a:p>
        </p:txBody>
      </p:sp>
    </p:spTree>
    <p:extLst>
      <p:ext uri="{BB962C8B-B14F-4D97-AF65-F5344CB8AC3E}">
        <p14:creationId xmlns:p14="http://schemas.microsoft.com/office/powerpoint/2010/main" val="46175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0.29792 0.0004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9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0.10013 -4.81481E-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0.08008 -0.1888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7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0" grpId="1"/>
      <p:bldP spid="21" grpId="0"/>
      <p:bldP spid="21" grpId="1"/>
      <p:bldP spid="65" grpId="0"/>
      <p:bldP spid="6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AA95EE0-E974-4138-9236-2EB5CCF9A1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0359" y="142852"/>
            <a:ext cx="10571283" cy="64294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algn="ctr">
              <a:spcBef>
                <a:spcPct val="0"/>
              </a:spcBef>
              <a:buNone/>
            </a:pPr>
            <a:r>
              <a:rPr lang="zh-CN" altLang="en-US" dirty="0">
                <a:latin typeface="张海山锐线体简" panose="02000000000000000000" charset="-122"/>
                <a:ea typeface="张海山锐线体简" panose="02000000000000000000" charset="-122"/>
              </a:rPr>
              <a:t>独特的科技发展优势</a:t>
            </a:r>
          </a:p>
        </p:txBody>
      </p:sp>
      <p:sp>
        <p:nvSpPr>
          <p:cNvPr id="262" name="KSO_Shape">
            <a:extLst>
              <a:ext uri="{FF2B5EF4-FFF2-40B4-BE49-F238E27FC236}">
                <a16:creationId xmlns:a16="http://schemas.microsoft.com/office/drawing/2014/main" id="{10698F54-AED0-48D3-94E3-B209FCCF3D2C}"/>
              </a:ext>
            </a:extLst>
          </p:cNvPr>
          <p:cNvSpPr>
            <a:spLocks/>
          </p:cNvSpPr>
          <p:nvPr/>
        </p:nvSpPr>
        <p:spPr bwMode="auto">
          <a:xfrm>
            <a:off x="1577500" y="2081064"/>
            <a:ext cx="966672" cy="72500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63" name="椭圆 262">
            <a:extLst>
              <a:ext uri="{FF2B5EF4-FFF2-40B4-BE49-F238E27FC236}">
                <a16:creationId xmlns:a16="http://schemas.microsoft.com/office/drawing/2014/main" id="{BFA03E54-DEF1-42F6-9CB2-847CAE07139A}"/>
              </a:ext>
            </a:extLst>
          </p:cNvPr>
          <p:cNvSpPr/>
          <p:nvPr/>
        </p:nvSpPr>
        <p:spPr>
          <a:xfrm>
            <a:off x="1335832" y="1758840"/>
            <a:ext cx="1450009" cy="1369453"/>
          </a:xfrm>
          <a:prstGeom prst="ellipse">
            <a:avLst/>
          </a:prstGeom>
          <a:noFill/>
          <a:ln>
            <a:solidFill>
              <a:srgbClr val="32D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64" name="KSO_Shape">
            <a:extLst>
              <a:ext uri="{FF2B5EF4-FFF2-40B4-BE49-F238E27FC236}">
                <a16:creationId xmlns:a16="http://schemas.microsoft.com/office/drawing/2014/main" id="{E1F19044-D4A5-4B72-A088-0911A09C351B}"/>
              </a:ext>
            </a:extLst>
          </p:cNvPr>
          <p:cNvSpPr/>
          <p:nvPr/>
        </p:nvSpPr>
        <p:spPr>
          <a:xfrm>
            <a:off x="4477517" y="2000508"/>
            <a:ext cx="556726" cy="751842"/>
          </a:xfrm>
          <a:custGeom>
            <a:avLst/>
            <a:gdLst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1342" h="2231572">
                <a:moveTo>
                  <a:pt x="1491342" y="0"/>
                </a:moveTo>
                <a:cubicBezTo>
                  <a:pt x="1364342" y="25400"/>
                  <a:pt x="166914" y="928914"/>
                  <a:pt x="32657" y="1143000"/>
                </a:cubicBezTo>
                <a:cubicBezTo>
                  <a:pt x="-101600" y="1357086"/>
                  <a:pt x="691243" y="1103086"/>
                  <a:pt x="685800" y="1284515"/>
                </a:cubicBezTo>
                <a:lnTo>
                  <a:pt x="0" y="2231572"/>
                </a:lnTo>
                <a:cubicBezTo>
                  <a:pt x="119743" y="2207986"/>
                  <a:pt x="1271814" y="1349829"/>
                  <a:pt x="1404257" y="1143000"/>
                </a:cubicBezTo>
                <a:cubicBezTo>
                  <a:pt x="1536700" y="936171"/>
                  <a:pt x="780143" y="1181100"/>
                  <a:pt x="794657" y="990600"/>
                </a:cubicBezTo>
                <a:lnTo>
                  <a:pt x="14913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65" name="椭圆 264">
            <a:extLst>
              <a:ext uri="{FF2B5EF4-FFF2-40B4-BE49-F238E27FC236}">
                <a16:creationId xmlns:a16="http://schemas.microsoft.com/office/drawing/2014/main" id="{8C6C4133-B8F0-4ECA-B764-6A78E6121295}"/>
              </a:ext>
            </a:extLst>
          </p:cNvPr>
          <p:cNvSpPr/>
          <p:nvPr/>
        </p:nvSpPr>
        <p:spPr>
          <a:xfrm>
            <a:off x="3994181" y="1758840"/>
            <a:ext cx="1450009" cy="1369453"/>
          </a:xfrm>
          <a:prstGeom prst="ellipse">
            <a:avLst/>
          </a:prstGeom>
          <a:noFill/>
          <a:ln>
            <a:solidFill>
              <a:srgbClr val="0089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66" name="KSO_Shape">
            <a:extLst>
              <a:ext uri="{FF2B5EF4-FFF2-40B4-BE49-F238E27FC236}">
                <a16:creationId xmlns:a16="http://schemas.microsoft.com/office/drawing/2014/main" id="{5795BE72-4180-4F92-B705-2C22D49CDF7C}"/>
              </a:ext>
            </a:extLst>
          </p:cNvPr>
          <p:cNvSpPr/>
          <p:nvPr/>
        </p:nvSpPr>
        <p:spPr>
          <a:xfrm>
            <a:off x="6974754" y="2081064"/>
            <a:ext cx="698137" cy="698137"/>
          </a:xfrm>
          <a:prstGeom prst="lef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67" name="椭圆 266">
            <a:extLst>
              <a:ext uri="{FF2B5EF4-FFF2-40B4-BE49-F238E27FC236}">
                <a16:creationId xmlns:a16="http://schemas.microsoft.com/office/drawing/2014/main" id="{88B57FBC-31E1-47AD-9ED8-5471E478CB6A}"/>
              </a:ext>
            </a:extLst>
          </p:cNvPr>
          <p:cNvSpPr/>
          <p:nvPr/>
        </p:nvSpPr>
        <p:spPr>
          <a:xfrm>
            <a:off x="6652530" y="1758840"/>
            <a:ext cx="1450009" cy="1369453"/>
          </a:xfrm>
          <a:prstGeom prst="ellipse">
            <a:avLst/>
          </a:prstGeom>
          <a:noFill/>
          <a:ln>
            <a:solidFill>
              <a:srgbClr val="32D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68" name="KSO_Shape">
            <a:extLst>
              <a:ext uri="{FF2B5EF4-FFF2-40B4-BE49-F238E27FC236}">
                <a16:creationId xmlns:a16="http://schemas.microsoft.com/office/drawing/2014/main" id="{A149FF01-6371-439E-9DE5-7E3DA5D94B50}"/>
              </a:ext>
            </a:extLst>
          </p:cNvPr>
          <p:cNvSpPr/>
          <p:nvPr/>
        </p:nvSpPr>
        <p:spPr>
          <a:xfrm>
            <a:off x="9713660" y="2000508"/>
            <a:ext cx="460054" cy="698137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69" name="椭圆 268">
            <a:extLst>
              <a:ext uri="{FF2B5EF4-FFF2-40B4-BE49-F238E27FC236}">
                <a16:creationId xmlns:a16="http://schemas.microsoft.com/office/drawing/2014/main" id="{5F090F30-2D34-414A-8410-D47AE66B2B29}"/>
              </a:ext>
            </a:extLst>
          </p:cNvPr>
          <p:cNvSpPr/>
          <p:nvPr/>
        </p:nvSpPr>
        <p:spPr>
          <a:xfrm>
            <a:off x="9230323" y="1678284"/>
            <a:ext cx="1450009" cy="1369453"/>
          </a:xfrm>
          <a:prstGeom prst="ellipse">
            <a:avLst/>
          </a:prstGeom>
          <a:noFill/>
          <a:ln>
            <a:solidFill>
              <a:srgbClr val="0089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74" name="圆角矩形 36">
            <a:extLst>
              <a:ext uri="{FF2B5EF4-FFF2-40B4-BE49-F238E27FC236}">
                <a16:creationId xmlns:a16="http://schemas.microsoft.com/office/drawing/2014/main" id="{5A625435-35E5-4FEE-82BA-98853C40FA7D}"/>
              </a:ext>
            </a:extLst>
          </p:cNvPr>
          <p:cNvSpPr/>
          <p:nvPr/>
        </p:nvSpPr>
        <p:spPr>
          <a:xfrm>
            <a:off x="1094163" y="3208848"/>
            <a:ext cx="1933345" cy="520860"/>
          </a:xfrm>
          <a:prstGeom prst="roundRect">
            <a:avLst>
              <a:gd name="adj" fmla="val 9207"/>
            </a:avLst>
          </a:prstGeom>
          <a:solidFill>
            <a:srgbClr val="32D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张海山锐线体简" panose="02000000000000000000" charset="-122"/>
                <a:ea typeface="张海山锐线体简" panose="02000000000000000000" charset="-122"/>
              </a:rPr>
              <a:t>人才</a:t>
            </a:r>
            <a:endParaRPr lang="en-US" altLang="zh-CN" sz="2400" dirty="0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275" name="圆角矩形 37">
            <a:extLst>
              <a:ext uri="{FF2B5EF4-FFF2-40B4-BE49-F238E27FC236}">
                <a16:creationId xmlns:a16="http://schemas.microsoft.com/office/drawing/2014/main" id="{8FF28CD3-B13F-49E7-A60C-36A6B96BD881}"/>
              </a:ext>
            </a:extLst>
          </p:cNvPr>
          <p:cNvSpPr/>
          <p:nvPr/>
        </p:nvSpPr>
        <p:spPr>
          <a:xfrm>
            <a:off x="3752511" y="3208848"/>
            <a:ext cx="1933345" cy="522000"/>
          </a:xfrm>
          <a:prstGeom prst="roundRect">
            <a:avLst/>
          </a:prstGeom>
          <a:solidFill>
            <a:srgbClr val="008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张海山锐线体简" panose="02000000000000000000" charset="-122"/>
                <a:ea typeface="张海山锐线体简" panose="02000000000000000000" charset="-122"/>
              </a:rPr>
              <a:t>技术</a:t>
            </a:r>
          </a:p>
        </p:txBody>
      </p:sp>
      <p:sp>
        <p:nvSpPr>
          <p:cNvPr id="276" name="圆角矩形 38">
            <a:extLst>
              <a:ext uri="{FF2B5EF4-FFF2-40B4-BE49-F238E27FC236}">
                <a16:creationId xmlns:a16="http://schemas.microsoft.com/office/drawing/2014/main" id="{7EFE5FC8-EB15-48AC-B06E-BB7C70B5B4CB}"/>
              </a:ext>
            </a:extLst>
          </p:cNvPr>
          <p:cNvSpPr/>
          <p:nvPr/>
        </p:nvSpPr>
        <p:spPr>
          <a:xfrm>
            <a:off x="6410859" y="3208848"/>
            <a:ext cx="1933345" cy="522000"/>
          </a:xfrm>
          <a:prstGeom prst="roundRect">
            <a:avLst/>
          </a:prstGeom>
          <a:solidFill>
            <a:srgbClr val="32D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张海山锐线体简" panose="02000000000000000000" charset="-122"/>
                <a:ea typeface="张海山锐线体简" panose="02000000000000000000" charset="-122"/>
              </a:rPr>
              <a:t>资金</a:t>
            </a:r>
          </a:p>
        </p:txBody>
      </p:sp>
      <p:sp>
        <p:nvSpPr>
          <p:cNvPr id="277" name="圆角矩形 39">
            <a:extLst>
              <a:ext uri="{FF2B5EF4-FFF2-40B4-BE49-F238E27FC236}">
                <a16:creationId xmlns:a16="http://schemas.microsoft.com/office/drawing/2014/main" id="{CD42C92D-9F7B-4287-A6C8-8871519FC405}"/>
              </a:ext>
            </a:extLst>
          </p:cNvPr>
          <p:cNvSpPr/>
          <p:nvPr/>
        </p:nvSpPr>
        <p:spPr>
          <a:xfrm>
            <a:off x="8977014" y="3208848"/>
            <a:ext cx="1933345" cy="522000"/>
          </a:xfrm>
          <a:prstGeom prst="roundRect">
            <a:avLst/>
          </a:prstGeom>
          <a:solidFill>
            <a:srgbClr val="008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张海山锐线体简" panose="02000000000000000000" charset="-122"/>
                <a:ea typeface="张海山锐线体简" panose="02000000000000000000" charset="-122"/>
              </a:rPr>
              <a:t>场景</a:t>
            </a:r>
          </a:p>
        </p:txBody>
      </p:sp>
      <p:sp>
        <p:nvSpPr>
          <p:cNvPr id="1242" name="文本框 1241">
            <a:extLst>
              <a:ext uri="{FF2B5EF4-FFF2-40B4-BE49-F238E27FC236}">
                <a16:creationId xmlns:a16="http://schemas.microsoft.com/office/drawing/2014/main" id="{E9B510CE-7602-40BF-ABD0-22616DDE0167}"/>
              </a:ext>
            </a:extLst>
          </p:cNvPr>
          <p:cNvSpPr txBox="1"/>
          <p:nvPr/>
        </p:nvSpPr>
        <p:spPr>
          <a:xfrm>
            <a:off x="1094163" y="3947160"/>
            <a:ext cx="193334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500+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来自顶尖机 构的科学家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23,000+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科技研发人员</a:t>
            </a:r>
          </a:p>
        </p:txBody>
      </p:sp>
      <p:sp>
        <p:nvSpPr>
          <p:cNvPr id="1243" name="文本框 1242">
            <a:extLst>
              <a:ext uri="{FF2B5EF4-FFF2-40B4-BE49-F238E27FC236}">
                <a16:creationId xmlns:a16="http://schemas.microsoft.com/office/drawing/2014/main" id="{11C1459B-1B96-43F9-9DFD-E2DB4276454A}"/>
              </a:ext>
            </a:extLst>
          </p:cNvPr>
          <p:cNvSpPr txBox="1"/>
          <p:nvPr/>
        </p:nvSpPr>
        <p:spPr>
          <a:xfrm>
            <a:off x="3752511" y="3947160"/>
            <a:ext cx="193334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5,100+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申请专利数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在中国金融机构中位列</a:t>
            </a:r>
            <a:r>
              <a:rPr lang="zh-CN" altLang="en-US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第一</a:t>
            </a:r>
          </a:p>
        </p:txBody>
      </p:sp>
      <p:sp>
        <p:nvSpPr>
          <p:cNvPr id="1244" name="文本框 1243">
            <a:extLst>
              <a:ext uri="{FF2B5EF4-FFF2-40B4-BE49-F238E27FC236}">
                <a16:creationId xmlns:a16="http://schemas.microsoft.com/office/drawing/2014/main" id="{9781C125-E085-4229-9F4F-95D8EBF7CDB8}"/>
              </a:ext>
            </a:extLst>
          </p:cNvPr>
          <p:cNvSpPr txBox="1"/>
          <p:nvPr/>
        </p:nvSpPr>
        <p:spPr>
          <a:xfrm>
            <a:off x="6357149" y="3947160"/>
            <a:ext cx="193334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2017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研发投入超</a:t>
            </a:r>
            <a:r>
              <a:rPr lang="zh-CN" altLang="en-US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百亿</a:t>
            </a:r>
            <a:endParaRPr lang="en-US" altLang="zh-CN" dirty="0">
              <a:solidFill>
                <a:srgbClr val="32D2FB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未来</a:t>
            </a:r>
            <a:r>
              <a:rPr lang="en-US" altLang="zh-CN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10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年将累计超</a:t>
            </a:r>
            <a:r>
              <a:rPr lang="zh-CN" altLang="en-US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千亿</a:t>
            </a:r>
          </a:p>
        </p:txBody>
      </p:sp>
      <p:sp>
        <p:nvSpPr>
          <p:cNvPr id="1245" name="文本框 1244">
            <a:extLst>
              <a:ext uri="{FF2B5EF4-FFF2-40B4-BE49-F238E27FC236}">
                <a16:creationId xmlns:a16="http://schemas.microsoft.com/office/drawing/2014/main" id="{CD8495F6-0E2D-416B-BA60-BEB38DE07C06}"/>
              </a:ext>
            </a:extLst>
          </p:cNvPr>
          <p:cNvSpPr txBox="1"/>
          <p:nvPr/>
        </p:nvSpPr>
        <p:spPr>
          <a:xfrm>
            <a:off x="8988654" y="3947160"/>
            <a:ext cx="1933345" cy="1376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金融、医疗、汽 车、房产及</a:t>
            </a:r>
            <a:r>
              <a:rPr lang="zh-CN" altLang="en-US" sz="200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智慧城市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五大生态圈 </a:t>
            </a:r>
          </a:p>
        </p:txBody>
      </p:sp>
    </p:spTree>
    <p:extLst>
      <p:ext uri="{BB962C8B-B14F-4D97-AF65-F5344CB8AC3E}">
        <p14:creationId xmlns:p14="http://schemas.microsoft.com/office/powerpoint/2010/main" val="691935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2E04E1-6787-435D-9A06-428C5C77B9DF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支付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助力：构建地铁自己的支付体系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F4F531-B37E-4687-B968-E1230435A4E4}"/>
              </a:ext>
            </a:extLst>
          </p:cNvPr>
          <p:cNvSpPr txBox="1"/>
          <p:nvPr/>
        </p:nvSpPr>
        <p:spPr>
          <a:xfrm>
            <a:off x="1894115" y="2751891"/>
            <a:ext cx="840377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合规、合法</a:t>
            </a:r>
          </a:p>
        </p:txBody>
      </p:sp>
    </p:spTree>
    <p:extLst>
      <p:ext uri="{BB962C8B-B14F-4D97-AF65-F5344CB8AC3E}">
        <p14:creationId xmlns:p14="http://schemas.microsoft.com/office/powerpoint/2010/main" val="1813326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4466A0-BDD4-4D76-AD88-3B9EBAC3E337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资源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助力：平安体系内的商业资源</a:t>
            </a:r>
          </a:p>
        </p:txBody>
      </p:sp>
      <p:sp>
        <p:nvSpPr>
          <p:cNvPr id="92" name="Arc 140">
            <a:extLst>
              <a:ext uri="{FF2B5EF4-FFF2-40B4-BE49-F238E27FC236}">
                <a16:creationId xmlns:a16="http://schemas.microsoft.com/office/drawing/2014/main" id="{281DA47F-1997-43EB-AA24-3A852E5BFFC3}"/>
              </a:ext>
            </a:extLst>
          </p:cNvPr>
          <p:cNvSpPr/>
          <p:nvPr/>
        </p:nvSpPr>
        <p:spPr>
          <a:xfrm rot="16200000">
            <a:off x="3882588" y="2356721"/>
            <a:ext cx="4461827" cy="4461824"/>
          </a:xfrm>
          <a:prstGeom prst="arc">
            <a:avLst>
              <a:gd name="adj1" fmla="val 16200000"/>
              <a:gd name="adj2" fmla="val 5686778"/>
            </a:avLst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93" name="Oval 142">
            <a:extLst>
              <a:ext uri="{FF2B5EF4-FFF2-40B4-BE49-F238E27FC236}">
                <a16:creationId xmlns:a16="http://schemas.microsoft.com/office/drawing/2014/main" id="{4358C34D-50C3-46EB-AF4A-D1F1F3813F36}"/>
              </a:ext>
            </a:extLst>
          </p:cNvPr>
          <p:cNvSpPr/>
          <p:nvPr/>
        </p:nvSpPr>
        <p:spPr>
          <a:xfrm rot="16200000">
            <a:off x="3611218" y="4384027"/>
            <a:ext cx="479085" cy="479085"/>
          </a:xfrm>
          <a:prstGeom prst="ellipse">
            <a:avLst/>
          </a:prstGeom>
          <a:solidFill>
            <a:srgbClr val="32D2F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94" name="Oval 143">
            <a:extLst>
              <a:ext uri="{FF2B5EF4-FFF2-40B4-BE49-F238E27FC236}">
                <a16:creationId xmlns:a16="http://schemas.microsoft.com/office/drawing/2014/main" id="{015A5C83-89A2-4E56-9E50-29577C6E1920}"/>
              </a:ext>
            </a:extLst>
          </p:cNvPr>
          <p:cNvSpPr/>
          <p:nvPr/>
        </p:nvSpPr>
        <p:spPr>
          <a:xfrm rot="16200000">
            <a:off x="3992902" y="3120298"/>
            <a:ext cx="479085" cy="479085"/>
          </a:xfrm>
          <a:prstGeom prst="ellipse">
            <a:avLst/>
          </a:prstGeom>
          <a:solidFill>
            <a:srgbClr val="0089E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95" name="Oval 144">
            <a:extLst>
              <a:ext uri="{FF2B5EF4-FFF2-40B4-BE49-F238E27FC236}">
                <a16:creationId xmlns:a16="http://schemas.microsoft.com/office/drawing/2014/main" id="{5F4391C6-18A4-4905-9A8A-74DE88F34B9F}"/>
              </a:ext>
            </a:extLst>
          </p:cNvPr>
          <p:cNvSpPr/>
          <p:nvPr/>
        </p:nvSpPr>
        <p:spPr>
          <a:xfrm rot="16200000">
            <a:off x="4878387" y="2409098"/>
            <a:ext cx="479085" cy="479085"/>
          </a:xfrm>
          <a:prstGeom prst="ellipse">
            <a:avLst/>
          </a:prstGeom>
          <a:solidFill>
            <a:srgbClr val="32D2F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96" name="Oval 145">
            <a:extLst>
              <a:ext uri="{FF2B5EF4-FFF2-40B4-BE49-F238E27FC236}">
                <a16:creationId xmlns:a16="http://schemas.microsoft.com/office/drawing/2014/main" id="{A97902B8-047A-4321-B0EE-355DF38F6599}"/>
              </a:ext>
            </a:extLst>
          </p:cNvPr>
          <p:cNvSpPr/>
          <p:nvPr/>
        </p:nvSpPr>
        <p:spPr>
          <a:xfrm rot="16200000">
            <a:off x="6913361" y="2414235"/>
            <a:ext cx="479085" cy="479085"/>
          </a:xfrm>
          <a:prstGeom prst="ellipse">
            <a:avLst/>
          </a:prstGeom>
          <a:solidFill>
            <a:srgbClr val="0089E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97" name="Oval 146">
            <a:extLst>
              <a:ext uri="{FF2B5EF4-FFF2-40B4-BE49-F238E27FC236}">
                <a16:creationId xmlns:a16="http://schemas.microsoft.com/office/drawing/2014/main" id="{7B917F59-DA81-410A-9B02-B0E2DABFBB49}"/>
              </a:ext>
            </a:extLst>
          </p:cNvPr>
          <p:cNvSpPr/>
          <p:nvPr/>
        </p:nvSpPr>
        <p:spPr>
          <a:xfrm rot="16200000">
            <a:off x="7853702" y="3256432"/>
            <a:ext cx="479085" cy="479085"/>
          </a:xfrm>
          <a:prstGeom prst="ellipse">
            <a:avLst/>
          </a:prstGeom>
          <a:solidFill>
            <a:srgbClr val="32D2F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98" name="Oval 148">
            <a:extLst>
              <a:ext uri="{FF2B5EF4-FFF2-40B4-BE49-F238E27FC236}">
                <a16:creationId xmlns:a16="http://schemas.microsoft.com/office/drawing/2014/main" id="{D46190A0-441B-4DF7-B75B-B111F770CAC7}"/>
              </a:ext>
            </a:extLst>
          </p:cNvPr>
          <p:cNvSpPr/>
          <p:nvPr/>
        </p:nvSpPr>
        <p:spPr>
          <a:xfrm rot="16200000">
            <a:off x="8104871" y="4384027"/>
            <a:ext cx="479085" cy="479085"/>
          </a:xfrm>
          <a:prstGeom prst="ellipse">
            <a:avLst/>
          </a:prstGeom>
          <a:solidFill>
            <a:srgbClr val="0089E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99" name="TextBox 100">
            <a:extLst>
              <a:ext uri="{FF2B5EF4-FFF2-40B4-BE49-F238E27FC236}">
                <a16:creationId xmlns:a16="http://schemas.microsoft.com/office/drawing/2014/main" id="{62E94914-71D9-46A2-9A80-640D2F95DF9A}"/>
              </a:ext>
            </a:extLst>
          </p:cNvPr>
          <p:cNvSpPr txBox="1"/>
          <p:nvPr/>
        </p:nvSpPr>
        <p:spPr>
          <a:xfrm>
            <a:off x="7418387" y="1934197"/>
            <a:ext cx="33528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医疗</a:t>
            </a:r>
            <a:br>
              <a:rPr lang="en-US" altLang="zh-CN" sz="160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</a:b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在线问诊、预约挂号、就医全流程</a:t>
            </a:r>
            <a:endParaRPr lang="en-US" sz="1333" dirty="0">
              <a:solidFill>
                <a:srgbClr val="FFFFFF">
                  <a:lumMod val="65000"/>
                  <a:lumOff val="35000"/>
                </a:srgbClr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100" name="TextBox 101">
            <a:extLst>
              <a:ext uri="{FF2B5EF4-FFF2-40B4-BE49-F238E27FC236}">
                <a16:creationId xmlns:a16="http://schemas.microsoft.com/office/drawing/2014/main" id="{D142E6DC-AF62-48B4-BBF2-676551ACFB6B}"/>
              </a:ext>
            </a:extLst>
          </p:cNvPr>
          <p:cNvSpPr txBox="1"/>
          <p:nvPr/>
        </p:nvSpPr>
        <p:spPr>
          <a:xfrm>
            <a:off x="1525588" y="1934197"/>
            <a:ext cx="333328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信托</a:t>
            </a:r>
            <a:endParaRPr lang="en-US" altLang="zh-CN" sz="1600" b="1" dirty="0">
              <a:solidFill>
                <a:srgbClr val="32D2FB"/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  <a:p>
            <a:pPr algn="r"/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理财、信托、投资</a:t>
            </a:r>
            <a:endParaRPr lang="en-US" sz="1333" dirty="0">
              <a:solidFill>
                <a:srgbClr val="FFFFFF">
                  <a:lumMod val="65000"/>
                  <a:lumOff val="35000"/>
                </a:srgbClr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101" name="TextBox 102">
            <a:extLst>
              <a:ext uri="{FF2B5EF4-FFF2-40B4-BE49-F238E27FC236}">
                <a16:creationId xmlns:a16="http://schemas.microsoft.com/office/drawing/2014/main" id="{39CD0292-AD49-4C32-8C8F-CD141B094E50}"/>
              </a:ext>
            </a:extLst>
          </p:cNvPr>
          <p:cNvSpPr txBox="1"/>
          <p:nvPr/>
        </p:nvSpPr>
        <p:spPr>
          <a:xfrm>
            <a:off x="611188" y="2984448"/>
            <a:ext cx="333328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银行</a:t>
            </a:r>
            <a:endParaRPr lang="en-US" altLang="zh-CN" sz="1600" b="1" dirty="0">
              <a:solidFill>
                <a:srgbClr val="0089E6"/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  <a:p>
            <a:pPr algn="r"/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信用卡、理财</a:t>
            </a:r>
            <a:endParaRPr lang="en-US" sz="1333" dirty="0">
              <a:solidFill>
                <a:srgbClr val="FFFFFF">
                  <a:lumMod val="65000"/>
                  <a:lumOff val="35000"/>
                </a:srgbClr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102" name="TextBox 103">
            <a:extLst>
              <a:ext uri="{FF2B5EF4-FFF2-40B4-BE49-F238E27FC236}">
                <a16:creationId xmlns:a16="http://schemas.microsoft.com/office/drawing/2014/main" id="{3D205BD6-CE3C-4DBA-A499-FA05E13A4110}"/>
              </a:ext>
            </a:extLst>
          </p:cNvPr>
          <p:cNvSpPr txBox="1"/>
          <p:nvPr/>
        </p:nvSpPr>
        <p:spPr>
          <a:xfrm>
            <a:off x="213078" y="4250349"/>
            <a:ext cx="333328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保险</a:t>
            </a:r>
            <a:endParaRPr lang="en-US" altLang="zh-CN" sz="1600" b="1" dirty="0">
              <a:solidFill>
                <a:srgbClr val="32D2FB"/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  <a:p>
            <a:pPr algn="r"/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产险、寿险</a:t>
            </a:r>
            <a:endParaRPr lang="en-US" sz="1333" dirty="0">
              <a:solidFill>
                <a:srgbClr val="FFFFFF">
                  <a:lumMod val="65000"/>
                  <a:lumOff val="35000"/>
                </a:srgbClr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103" name="TextBox 104">
            <a:extLst>
              <a:ext uri="{FF2B5EF4-FFF2-40B4-BE49-F238E27FC236}">
                <a16:creationId xmlns:a16="http://schemas.microsoft.com/office/drawing/2014/main" id="{E93FDCD9-A72B-43A3-A4AF-5A9EA7F72916}"/>
              </a:ext>
            </a:extLst>
          </p:cNvPr>
          <p:cNvSpPr txBox="1"/>
          <p:nvPr/>
        </p:nvSpPr>
        <p:spPr>
          <a:xfrm>
            <a:off x="8356563" y="3062272"/>
            <a:ext cx="33528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汽车</a:t>
            </a:r>
            <a:endParaRPr lang="en-US" altLang="zh-CN" sz="1600" b="1" dirty="0">
              <a:solidFill>
                <a:srgbClr val="32D2FB"/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  <a:p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汽车导购、车辆服务</a:t>
            </a:r>
            <a:endParaRPr lang="en-US" sz="1333" dirty="0">
              <a:solidFill>
                <a:srgbClr val="FFFFFF">
                  <a:lumMod val="65000"/>
                  <a:lumOff val="35000"/>
                </a:srgbClr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sp>
        <p:nvSpPr>
          <p:cNvPr id="104" name="TextBox 105">
            <a:extLst>
              <a:ext uri="{FF2B5EF4-FFF2-40B4-BE49-F238E27FC236}">
                <a16:creationId xmlns:a16="http://schemas.microsoft.com/office/drawing/2014/main" id="{E300477C-4802-4A3A-9E17-BA341A0DB712}"/>
              </a:ext>
            </a:extLst>
          </p:cNvPr>
          <p:cNvSpPr txBox="1"/>
          <p:nvPr/>
        </p:nvSpPr>
        <p:spPr>
          <a:xfrm>
            <a:off x="8583956" y="4262740"/>
            <a:ext cx="33528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好房</a:t>
            </a:r>
            <a:endParaRPr lang="en-US" altLang="zh-CN" sz="1600" b="1" dirty="0">
              <a:solidFill>
                <a:srgbClr val="0089E6"/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  <a:p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张海山锐线体简" panose="02000000000000000000" charset="-122"/>
                <a:ea typeface="张海山锐线体简" panose="02000000000000000000" charset="-122"/>
                <a:cs typeface="+mn-ea"/>
                <a:sym typeface="+mn-lt"/>
              </a:rPr>
              <a:t>买房、租房</a:t>
            </a:r>
            <a:endParaRPr lang="en-US" sz="1333" dirty="0">
              <a:solidFill>
                <a:srgbClr val="FFFFFF">
                  <a:lumMod val="65000"/>
                  <a:lumOff val="35000"/>
                </a:srgbClr>
              </a:solidFill>
              <a:latin typeface="张海山锐线体简" panose="02000000000000000000" charset="-122"/>
              <a:ea typeface="张海山锐线体简" panose="02000000000000000000" charset="-122"/>
              <a:cs typeface="+mn-ea"/>
              <a:sym typeface="+mn-lt"/>
            </a:endParaRPr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6E4FDE75-824E-481F-AC0C-AB4F06384555}"/>
              </a:ext>
            </a:extLst>
          </p:cNvPr>
          <p:cNvGrpSpPr/>
          <p:nvPr/>
        </p:nvGrpSpPr>
        <p:grpSpPr>
          <a:xfrm>
            <a:off x="5040276" y="3790329"/>
            <a:ext cx="2352170" cy="1060468"/>
            <a:chOff x="446828" y="3233722"/>
            <a:chExt cx="2509340" cy="1131327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68B1EC6B-76EF-4F90-87F2-FD00C640F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47" b="33006"/>
            <a:stretch/>
          </p:blipFill>
          <p:spPr>
            <a:xfrm>
              <a:off x="446828" y="3817309"/>
              <a:ext cx="2509340" cy="547740"/>
            </a:xfrm>
            <a:prstGeom prst="rect">
              <a:avLst/>
            </a:prstGeom>
          </p:spPr>
        </p:pic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785F6003-BB8E-46FA-83F0-36352C67F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205" b="35472"/>
            <a:stretch/>
          </p:blipFill>
          <p:spPr>
            <a:xfrm>
              <a:off x="578263" y="3233722"/>
              <a:ext cx="2246470" cy="52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2167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8A54F073-4799-4A6B-A0DF-5698E9E49E55}"/>
              </a:ext>
            </a:extLst>
          </p:cNvPr>
          <p:cNvSpPr/>
          <p:nvPr/>
        </p:nvSpPr>
        <p:spPr>
          <a:xfrm>
            <a:off x="2585073" y="1141394"/>
            <a:ext cx="6948665" cy="1714500"/>
          </a:xfrm>
          <a:prstGeom prst="roundRect">
            <a:avLst>
              <a:gd name="adj" fmla="val 217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BA1C027-AEA0-45CE-AF00-9BED5B261DF9}"/>
              </a:ext>
            </a:extLst>
          </p:cNvPr>
          <p:cNvGrpSpPr/>
          <p:nvPr/>
        </p:nvGrpSpPr>
        <p:grpSpPr>
          <a:xfrm>
            <a:off x="3092141" y="1469934"/>
            <a:ext cx="952500" cy="1145272"/>
            <a:chOff x="6230535" y="3364631"/>
            <a:chExt cx="952500" cy="1145272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F6C80F3-0411-4A41-BCC8-1B03CC22E6D5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3DA32D5C-A31B-41D6-8B02-01C72FEF0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1A2AF11E-357B-4A67-8211-5858DEBDA756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保险</a:t>
                </a:r>
              </a:p>
            </p:txBody>
          </p:sp>
        </p:grp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BD6B5C80-010A-4F93-93D8-2A9CF5AF386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2547E2B-47F5-4FEF-A3AB-14EE3A098774}"/>
              </a:ext>
            </a:extLst>
          </p:cNvPr>
          <p:cNvGrpSpPr/>
          <p:nvPr/>
        </p:nvGrpSpPr>
        <p:grpSpPr>
          <a:xfrm>
            <a:off x="5107255" y="1469934"/>
            <a:ext cx="952500" cy="1145272"/>
            <a:chOff x="6230535" y="3364631"/>
            <a:chExt cx="952500" cy="1145272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21FED80-AAEC-404F-82A6-E810C1F968C2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31E7E9CF-9A3E-4E47-9A1D-0AC60F7E3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07B65EFA-2263-4F32-8949-0A194DABB948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信托</a:t>
                </a:r>
              </a:p>
            </p:txBody>
          </p:sp>
        </p:grp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234B2D8-DABB-4FB5-9161-DA5B96ECB17A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E268D8C-CB87-41B4-96F3-B2A2F3374103}"/>
              </a:ext>
            </a:extLst>
          </p:cNvPr>
          <p:cNvGrpSpPr/>
          <p:nvPr/>
        </p:nvGrpSpPr>
        <p:grpSpPr>
          <a:xfrm>
            <a:off x="6114701" y="1469934"/>
            <a:ext cx="952500" cy="1145272"/>
            <a:chOff x="6230535" y="3364631"/>
            <a:chExt cx="952500" cy="1145272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520A9540-3F52-4696-BF59-1A77C96E81B9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D509EF5D-4574-47D2-A10A-72EE627AF8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F23E63A-F4EF-45D0-81A2-DBBB5FB862B3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医疗</a:t>
                </a:r>
              </a:p>
            </p:txBody>
          </p:sp>
        </p:grp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4A2176C1-1E07-49E4-9B3F-63C219E28A8F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4317F49-8F44-48F1-8372-3A35DC7D306E}"/>
              </a:ext>
            </a:extLst>
          </p:cNvPr>
          <p:cNvGrpSpPr/>
          <p:nvPr/>
        </p:nvGrpSpPr>
        <p:grpSpPr>
          <a:xfrm>
            <a:off x="4099809" y="1469934"/>
            <a:ext cx="952500" cy="1145272"/>
            <a:chOff x="6230535" y="3364631"/>
            <a:chExt cx="952500" cy="1145272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9F1B3CB0-603C-4F91-9C87-34FB4DFF0986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46D4B2AF-0E24-40B8-A8A9-BC9737E1A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B54803B4-C728-4CEC-BDDB-647A55688345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银行</a:t>
                </a:r>
              </a:p>
            </p:txBody>
          </p:sp>
        </p:grp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62D5253C-BC1C-4A04-A9C7-245125646123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74334E5-8235-4828-805C-3D928C21B929}"/>
              </a:ext>
            </a:extLst>
          </p:cNvPr>
          <p:cNvGrpSpPr/>
          <p:nvPr/>
        </p:nvGrpSpPr>
        <p:grpSpPr>
          <a:xfrm>
            <a:off x="7122147" y="1469934"/>
            <a:ext cx="952500" cy="1145272"/>
            <a:chOff x="6230535" y="3364631"/>
            <a:chExt cx="952500" cy="1145272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46BEBB2B-C95E-41B6-8B8F-B9C42B55042E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8853A6A5-382D-4816-93E8-C937B8C13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DF75EA4B-C97A-4EEE-9437-20DB06D7ACF6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汽车</a:t>
                </a:r>
              </a:p>
            </p:txBody>
          </p:sp>
        </p:grp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CCE07403-0FA7-46DB-9547-05BD9521A2BF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B0B22E98-0C45-4DFC-B265-100E812BEF2E}"/>
              </a:ext>
            </a:extLst>
          </p:cNvPr>
          <p:cNvSpPr txBox="1"/>
          <p:nvPr/>
        </p:nvSpPr>
        <p:spPr>
          <a:xfrm>
            <a:off x="4823149" y="3009213"/>
            <a:ext cx="2473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成型的平安商业业务</a:t>
            </a:r>
            <a:endParaRPr lang="en-US" altLang="zh-CN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小应用</a:t>
            </a:r>
            <a:endParaRPr lang="en-US" altLang="zh-CN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86422E71-C13B-4C9F-BFBC-9D1E4058B9A9}"/>
              </a:ext>
            </a:extLst>
          </p:cNvPr>
          <p:cNvGrpSpPr/>
          <p:nvPr/>
        </p:nvGrpSpPr>
        <p:grpSpPr>
          <a:xfrm>
            <a:off x="8129593" y="1469934"/>
            <a:ext cx="952500" cy="1145272"/>
            <a:chOff x="6230535" y="3364631"/>
            <a:chExt cx="952500" cy="1145272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AC92D27F-3ED7-4944-8441-8FCC29DDB1B5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89" name="图片 88">
                <a:extLst>
                  <a:ext uri="{FF2B5EF4-FFF2-40B4-BE49-F238E27FC236}">
                    <a16:creationId xmlns:a16="http://schemas.microsoft.com/office/drawing/2014/main" id="{4414D3E9-60A9-4407-BCCA-1F458FF65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9E765C19-9F88-454F-8832-431985EE8D7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好房</a:t>
                </a:r>
              </a:p>
            </p:txBody>
          </p:sp>
        </p:grp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EBCD025C-5D5E-40C9-A57F-008F2F24F8F2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55" name="椭圆 54">
            <a:extLst>
              <a:ext uri="{FF2B5EF4-FFF2-40B4-BE49-F238E27FC236}">
                <a16:creationId xmlns:a16="http://schemas.microsoft.com/office/drawing/2014/main" id="{8CFD3456-59CA-4301-9DF8-BA38EA7E8CBA}"/>
              </a:ext>
            </a:extLst>
          </p:cNvPr>
          <p:cNvSpPr/>
          <p:nvPr/>
        </p:nvSpPr>
        <p:spPr>
          <a:xfrm>
            <a:off x="3472005" y="2424878"/>
            <a:ext cx="192772" cy="1927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A121083A-022A-4A76-AF1F-EB14B2E8F23C}"/>
              </a:ext>
            </a:extLst>
          </p:cNvPr>
          <p:cNvSpPr/>
          <p:nvPr/>
        </p:nvSpPr>
        <p:spPr>
          <a:xfrm>
            <a:off x="4479673" y="2424878"/>
            <a:ext cx="192772" cy="1927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26F2DB7F-4B5E-474A-9303-023F8CE1FDE7}"/>
              </a:ext>
            </a:extLst>
          </p:cNvPr>
          <p:cNvSpPr/>
          <p:nvPr/>
        </p:nvSpPr>
        <p:spPr>
          <a:xfrm>
            <a:off x="6494565" y="2422434"/>
            <a:ext cx="192772" cy="1927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7A08BD11-DC67-4703-BC40-77ABDE782A52}"/>
              </a:ext>
            </a:extLst>
          </p:cNvPr>
          <p:cNvSpPr/>
          <p:nvPr/>
        </p:nvSpPr>
        <p:spPr>
          <a:xfrm>
            <a:off x="7506743" y="2426027"/>
            <a:ext cx="192772" cy="1927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1B5BAE61-74CF-4510-933A-26F97E89956A}"/>
              </a:ext>
            </a:extLst>
          </p:cNvPr>
          <p:cNvSpPr/>
          <p:nvPr/>
        </p:nvSpPr>
        <p:spPr>
          <a:xfrm>
            <a:off x="8514411" y="2425617"/>
            <a:ext cx="192772" cy="1927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0866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8" grpId="0" animBg="1"/>
      <p:bldP spid="59" grpId="0" animBg="1"/>
      <p:bldP spid="6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hape">
            <a:extLst>
              <a:ext uri="{FF2B5EF4-FFF2-40B4-BE49-F238E27FC236}">
                <a16:creationId xmlns:a16="http://schemas.microsoft.com/office/drawing/2014/main" id="{3428B693-CDF5-4332-B67B-07CF0327CD8E}"/>
              </a:ext>
            </a:extLst>
          </p:cNvPr>
          <p:cNvSpPr/>
          <p:nvPr/>
        </p:nvSpPr>
        <p:spPr>
          <a:xfrm>
            <a:off x="5035467" y="1078134"/>
            <a:ext cx="2121865" cy="4210357"/>
          </a:xfrm>
          <a:custGeom>
            <a:avLst/>
            <a:gdLst>
              <a:gd name="connsiteX0" fmla="*/ 1404156 w 2808312"/>
              <a:gd name="connsiteY0" fmla="*/ 4748597 h 5078692"/>
              <a:gd name="connsiteX1" fmla="*/ 1260140 w 2808312"/>
              <a:gd name="connsiteY1" fmla="*/ 4892613 h 5078692"/>
              <a:gd name="connsiteX2" fmla="*/ 1404156 w 2808312"/>
              <a:gd name="connsiteY2" fmla="*/ 5036629 h 5078692"/>
              <a:gd name="connsiteX3" fmla="*/ 1548172 w 2808312"/>
              <a:gd name="connsiteY3" fmla="*/ 4892613 h 5078692"/>
              <a:gd name="connsiteX4" fmla="*/ 1404156 w 2808312"/>
              <a:gd name="connsiteY4" fmla="*/ 4748597 h 5078692"/>
              <a:gd name="connsiteX5" fmla="*/ 54156 w 2808312"/>
              <a:gd name="connsiteY5" fmla="*/ 372159 h 5078692"/>
              <a:gd name="connsiteX6" fmla="*/ 54156 w 2808312"/>
              <a:gd name="connsiteY6" fmla="*/ 4706534 h 5078692"/>
              <a:gd name="connsiteX7" fmla="*/ 2754156 w 2808312"/>
              <a:gd name="connsiteY7" fmla="*/ 4706534 h 5078692"/>
              <a:gd name="connsiteX8" fmla="*/ 2754156 w 2808312"/>
              <a:gd name="connsiteY8" fmla="*/ 372159 h 5078692"/>
              <a:gd name="connsiteX9" fmla="*/ 1158156 w 2808312"/>
              <a:gd name="connsiteY9" fmla="*/ 168079 h 5078692"/>
              <a:gd name="connsiteX10" fmla="*/ 1152156 w 2808312"/>
              <a:gd name="connsiteY10" fmla="*/ 174079 h 5078692"/>
              <a:gd name="connsiteX11" fmla="*/ 1152156 w 2808312"/>
              <a:gd name="connsiteY11" fmla="*/ 198079 h 5078692"/>
              <a:gd name="connsiteX12" fmla="*/ 1158156 w 2808312"/>
              <a:gd name="connsiteY12" fmla="*/ 204079 h 5078692"/>
              <a:gd name="connsiteX13" fmla="*/ 1650156 w 2808312"/>
              <a:gd name="connsiteY13" fmla="*/ 204079 h 5078692"/>
              <a:gd name="connsiteX14" fmla="*/ 1656156 w 2808312"/>
              <a:gd name="connsiteY14" fmla="*/ 198079 h 5078692"/>
              <a:gd name="connsiteX15" fmla="*/ 1656156 w 2808312"/>
              <a:gd name="connsiteY15" fmla="*/ 174079 h 5078692"/>
              <a:gd name="connsiteX16" fmla="*/ 1650156 w 2808312"/>
              <a:gd name="connsiteY16" fmla="*/ 168079 h 5078692"/>
              <a:gd name="connsiteX17" fmla="*/ 319782 w 2808312"/>
              <a:gd name="connsiteY17" fmla="*/ 0 h 5078692"/>
              <a:gd name="connsiteX18" fmla="*/ 2488530 w 2808312"/>
              <a:gd name="connsiteY18" fmla="*/ 0 h 5078692"/>
              <a:gd name="connsiteX19" fmla="*/ 2808312 w 2808312"/>
              <a:gd name="connsiteY19" fmla="*/ 319782 h 5078692"/>
              <a:gd name="connsiteX20" fmla="*/ 2808312 w 2808312"/>
              <a:gd name="connsiteY20" fmla="*/ 4758910 h 5078692"/>
              <a:gd name="connsiteX21" fmla="*/ 2488530 w 2808312"/>
              <a:gd name="connsiteY21" fmla="*/ 5078692 h 5078692"/>
              <a:gd name="connsiteX22" fmla="*/ 319782 w 2808312"/>
              <a:gd name="connsiteY22" fmla="*/ 5078692 h 5078692"/>
              <a:gd name="connsiteX23" fmla="*/ 0 w 2808312"/>
              <a:gd name="connsiteY23" fmla="*/ 4758910 h 5078692"/>
              <a:gd name="connsiteX24" fmla="*/ 0 w 2808312"/>
              <a:gd name="connsiteY24" fmla="*/ 319782 h 5078692"/>
              <a:gd name="connsiteX25" fmla="*/ 319782 w 2808312"/>
              <a:gd name="connsiteY25" fmla="*/ 0 h 507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108ADAD-CA5D-4849-AC5D-CE53E1DC33D7}"/>
              </a:ext>
            </a:extLst>
          </p:cNvPr>
          <p:cNvSpPr/>
          <p:nvPr/>
        </p:nvSpPr>
        <p:spPr>
          <a:xfrm>
            <a:off x="5122333" y="1436158"/>
            <a:ext cx="1947333" cy="3471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50F1361-FC15-4D35-8C01-D82B1FE92016}"/>
              </a:ext>
            </a:extLst>
          </p:cNvPr>
          <p:cNvCxnSpPr/>
          <p:nvPr/>
        </p:nvCxnSpPr>
        <p:spPr>
          <a:xfrm>
            <a:off x="5122333" y="2014714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CF60CAA-03D3-42E7-9645-315685E52A2C}"/>
              </a:ext>
            </a:extLst>
          </p:cNvPr>
          <p:cNvCxnSpPr/>
          <p:nvPr/>
        </p:nvCxnSpPr>
        <p:spPr>
          <a:xfrm>
            <a:off x="5122333" y="2593270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E071A20-CB1D-423F-8139-77F17CF2549B}"/>
              </a:ext>
            </a:extLst>
          </p:cNvPr>
          <p:cNvCxnSpPr/>
          <p:nvPr/>
        </p:nvCxnSpPr>
        <p:spPr>
          <a:xfrm>
            <a:off x="5122333" y="3171826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53AE801-190D-42CA-BC83-04E9F0C84C65}"/>
              </a:ext>
            </a:extLst>
          </p:cNvPr>
          <p:cNvCxnSpPr/>
          <p:nvPr/>
        </p:nvCxnSpPr>
        <p:spPr>
          <a:xfrm>
            <a:off x="5122333" y="3750382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C247FD2-6B7E-4B4B-BE2C-BDA080A37E8F}"/>
              </a:ext>
            </a:extLst>
          </p:cNvPr>
          <p:cNvCxnSpPr/>
          <p:nvPr/>
        </p:nvCxnSpPr>
        <p:spPr>
          <a:xfrm>
            <a:off x="5122333" y="4328938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B60F1BB-BD9F-4AE2-8D93-62C951283A85}"/>
              </a:ext>
            </a:extLst>
          </p:cNvPr>
          <p:cNvCxnSpPr>
            <a:cxnSpLocks/>
          </p:cNvCxnSpPr>
          <p:nvPr/>
        </p:nvCxnSpPr>
        <p:spPr>
          <a:xfrm>
            <a:off x="5773307" y="1436158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2FB7210-F63F-4B76-B759-F1378B8A7136}"/>
              </a:ext>
            </a:extLst>
          </p:cNvPr>
          <p:cNvCxnSpPr>
            <a:cxnSpLocks/>
          </p:cNvCxnSpPr>
          <p:nvPr/>
        </p:nvCxnSpPr>
        <p:spPr>
          <a:xfrm>
            <a:off x="6415814" y="1436158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A6BB675-07F5-4C8A-A618-E9D481FFDA6D}"/>
              </a:ext>
            </a:extLst>
          </p:cNvPr>
          <p:cNvCxnSpPr>
            <a:cxnSpLocks/>
          </p:cNvCxnSpPr>
          <p:nvPr/>
        </p:nvCxnSpPr>
        <p:spPr>
          <a:xfrm>
            <a:off x="5130800" y="1436158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D6ED70C-3917-4E86-B1BB-C4A305D84A02}"/>
              </a:ext>
            </a:extLst>
          </p:cNvPr>
          <p:cNvCxnSpPr>
            <a:cxnSpLocks/>
          </p:cNvCxnSpPr>
          <p:nvPr/>
        </p:nvCxnSpPr>
        <p:spPr>
          <a:xfrm>
            <a:off x="7058321" y="1436158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0246B34-EA5F-4C9E-A127-09C816606EC2}"/>
              </a:ext>
            </a:extLst>
          </p:cNvPr>
          <p:cNvCxnSpPr/>
          <p:nvPr/>
        </p:nvCxnSpPr>
        <p:spPr>
          <a:xfrm>
            <a:off x="5110988" y="1436158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96FC8A3-5420-4CF3-A7ED-A6127112FA22}"/>
              </a:ext>
            </a:extLst>
          </p:cNvPr>
          <p:cNvCxnSpPr/>
          <p:nvPr/>
        </p:nvCxnSpPr>
        <p:spPr>
          <a:xfrm>
            <a:off x="5122333" y="4907492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9AB8DE0-4CA8-4E1D-B85A-8AE2219D2974}"/>
              </a:ext>
            </a:extLst>
          </p:cNvPr>
          <p:cNvSpPr txBox="1"/>
          <p:nvPr/>
        </p:nvSpPr>
        <p:spPr>
          <a:xfrm>
            <a:off x="5023721" y="5789457"/>
            <a:ext cx="2121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一套手机端的</a:t>
            </a:r>
            <a:r>
              <a:rPr lang="en-US" altLang="zh-CN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APP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功能框架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7F4EC2-BCEF-4393-9126-A03F6009F5D8}"/>
              </a:ext>
            </a:extLst>
          </p:cNvPr>
          <p:cNvSpPr txBox="1"/>
          <p:nvPr/>
        </p:nvSpPr>
        <p:spPr>
          <a:xfrm>
            <a:off x="5217667" y="1605665"/>
            <a:ext cx="4568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充值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B0C7265-0E43-40CF-BBE3-F48E76274E13}"/>
              </a:ext>
            </a:extLst>
          </p:cNvPr>
          <p:cNvSpPr txBox="1"/>
          <p:nvPr/>
        </p:nvSpPr>
        <p:spPr>
          <a:xfrm>
            <a:off x="5776048" y="1527444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二维码乘车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6C22151-53A6-46AC-AEB5-8C4AC1C8FF18}"/>
              </a:ext>
            </a:extLst>
          </p:cNvPr>
          <p:cNvSpPr txBox="1"/>
          <p:nvPr/>
        </p:nvSpPr>
        <p:spPr>
          <a:xfrm>
            <a:off x="6409293" y="1527444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意外险购买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389E62-EF0A-4658-8A63-B4DB0FFB999B}"/>
              </a:ext>
            </a:extLst>
          </p:cNvPr>
          <p:cNvSpPr txBox="1"/>
          <p:nvPr/>
        </p:nvSpPr>
        <p:spPr>
          <a:xfrm>
            <a:off x="5130800" y="2100183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生活</a:t>
            </a:r>
            <a:endParaRPr lang="en-US" altLang="zh-CN" sz="1050" dirty="0"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缴费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69FE87-2DE9-46DA-BA89-44CA220DC9F1}"/>
              </a:ext>
            </a:extLst>
          </p:cNvPr>
          <p:cNvSpPr txBox="1"/>
          <p:nvPr/>
        </p:nvSpPr>
        <p:spPr>
          <a:xfrm>
            <a:off x="5158586" y="2817299"/>
            <a:ext cx="5776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保险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FC522A4-4384-4205-9443-88433BB32662}"/>
              </a:ext>
            </a:extLst>
          </p:cNvPr>
          <p:cNvSpPr txBox="1"/>
          <p:nvPr/>
        </p:nvSpPr>
        <p:spPr>
          <a:xfrm>
            <a:off x="5764045" y="2817299"/>
            <a:ext cx="633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银行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DDC492-12BF-4B81-BC7E-40D307577753}"/>
              </a:ext>
            </a:extLst>
          </p:cNvPr>
          <p:cNvSpPr txBox="1"/>
          <p:nvPr/>
        </p:nvSpPr>
        <p:spPr>
          <a:xfrm>
            <a:off x="5158585" y="3322430"/>
            <a:ext cx="5776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医疗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6E471D-9996-4109-9A7C-C87130953F4E}"/>
              </a:ext>
            </a:extLst>
          </p:cNvPr>
          <p:cNvSpPr txBox="1"/>
          <p:nvPr/>
        </p:nvSpPr>
        <p:spPr>
          <a:xfrm>
            <a:off x="5776048" y="3322430"/>
            <a:ext cx="633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汽车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E47D937-5911-4950-A064-47AAE88D0F8E}"/>
              </a:ext>
            </a:extLst>
          </p:cNvPr>
          <p:cNvSpPr txBox="1"/>
          <p:nvPr/>
        </p:nvSpPr>
        <p:spPr>
          <a:xfrm>
            <a:off x="6428731" y="2817299"/>
            <a:ext cx="633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好房</a:t>
            </a:r>
          </a:p>
        </p:txBody>
      </p:sp>
    </p:spTree>
    <p:extLst>
      <p:ext uri="{BB962C8B-B14F-4D97-AF65-F5344CB8AC3E}">
        <p14:creationId xmlns:p14="http://schemas.microsoft.com/office/powerpoint/2010/main" val="2294783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4466A0-BDD4-4D76-AD88-3B9EBAC3E337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资源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助力：平安体系内的商业资源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8CB120-1E78-4EAF-A247-D1AD8997D456}"/>
              </a:ext>
            </a:extLst>
          </p:cNvPr>
          <p:cNvSpPr txBox="1"/>
          <p:nvPr/>
        </p:nvSpPr>
        <p:spPr>
          <a:xfrm>
            <a:off x="4482831" y="4164012"/>
            <a:ext cx="439782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变现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658319-7CCC-4355-BE05-8619DFAF93BC}"/>
              </a:ext>
            </a:extLst>
          </p:cNvPr>
          <p:cNvSpPr txBox="1"/>
          <p:nvPr/>
        </p:nvSpPr>
        <p:spPr>
          <a:xfrm>
            <a:off x="1219199" y="2075480"/>
            <a:ext cx="46699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80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一键导入</a:t>
            </a:r>
          </a:p>
        </p:txBody>
      </p:sp>
    </p:spTree>
    <p:extLst>
      <p:ext uri="{BB962C8B-B14F-4D97-AF65-F5344CB8AC3E}">
        <p14:creationId xmlns:p14="http://schemas.microsoft.com/office/powerpoint/2010/main" val="871682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4466A0-BDD4-4D76-AD88-3B9EBAC3E337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运营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</a:t>
            </a:r>
          </a:p>
        </p:txBody>
      </p:sp>
      <p:sp>
        <p:nvSpPr>
          <p:cNvPr id="3" name="半闭框 2">
            <a:extLst>
              <a:ext uri="{FF2B5EF4-FFF2-40B4-BE49-F238E27FC236}">
                <a16:creationId xmlns:a16="http://schemas.microsoft.com/office/drawing/2014/main" id="{F6865F59-7BFC-4F19-B236-262A999BCECC}"/>
              </a:ext>
            </a:extLst>
          </p:cNvPr>
          <p:cNvSpPr/>
          <p:nvPr/>
        </p:nvSpPr>
        <p:spPr>
          <a:xfrm rot="3393563">
            <a:off x="5521475" y="894287"/>
            <a:ext cx="796735" cy="892628"/>
          </a:xfrm>
          <a:prstGeom prst="halfFrame">
            <a:avLst>
              <a:gd name="adj1" fmla="val 4333"/>
              <a:gd name="adj2" fmla="val 5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56A390-A146-466B-BF6C-3BE4D2B26E6B}"/>
              </a:ext>
            </a:extLst>
          </p:cNvPr>
          <p:cNvSpPr txBox="1"/>
          <p:nvPr/>
        </p:nvSpPr>
        <p:spPr>
          <a:xfrm>
            <a:off x="4916827" y="1211088"/>
            <a:ext cx="2006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“不”</a:t>
            </a:r>
          </a:p>
        </p:txBody>
      </p:sp>
      <p:sp>
        <p:nvSpPr>
          <p:cNvPr id="5" name="Rectangle 121">
            <a:extLst>
              <a:ext uri="{FF2B5EF4-FFF2-40B4-BE49-F238E27FC236}">
                <a16:creationId xmlns:a16="http://schemas.microsoft.com/office/drawing/2014/main" id="{19889372-648B-48C5-A574-8F1C2C2105E2}"/>
              </a:ext>
            </a:extLst>
          </p:cNvPr>
          <p:cNvSpPr/>
          <p:nvPr/>
        </p:nvSpPr>
        <p:spPr>
          <a:xfrm>
            <a:off x="2871077" y="2507883"/>
            <a:ext cx="6097529" cy="2181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所有用户能看到、能交互、能感知的功能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选择、开发和运营都由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地铁公司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决定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可以完全独立自主地发展业务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046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hape">
            <a:extLst>
              <a:ext uri="{FF2B5EF4-FFF2-40B4-BE49-F238E27FC236}">
                <a16:creationId xmlns:a16="http://schemas.microsoft.com/office/drawing/2014/main" id="{54EAF577-C4ED-4034-9D0A-B439FCC55F32}"/>
              </a:ext>
            </a:extLst>
          </p:cNvPr>
          <p:cNvSpPr/>
          <p:nvPr/>
        </p:nvSpPr>
        <p:spPr>
          <a:xfrm>
            <a:off x="1293201" y="1182909"/>
            <a:ext cx="2121865" cy="4210357"/>
          </a:xfrm>
          <a:custGeom>
            <a:avLst/>
            <a:gdLst>
              <a:gd name="connsiteX0" fmla="*/ 1404156 w 2808312"/>
              <a:gd name="connsiteY0" fmla="*/ 4748597 h 5078692"/>
              <a:gd name="connsiteX1" fmla="*/ 1260140 w 2808312"/>
              <a:gd name="connsiteY1" fmla="*/ 4892613 h 5078692"/>
              <a:gd name="connsiteX2" fmla="*/ 1404156 w 2808312"/>
              <a:gd name="connsiteY2" fmla="*/ 5036629 h 5078692"/>
              <a:gd name="connsiteX3" fmla="*/ 1548172 w 2808312"/>
              <a:gd name="connsiteY3" fmla="*/ 4892613 h 5078692"/>
              <a:gd name="connsiteX4" fmla="*/ 1404156 w 2808312"/>
              <a:gd name="connsiteY4" fmla="*/ 4748597 h 5078692"/>
              <a:gd name="connsiteX5" fmla="*/ 54156 w 2808312"/>
              <a:gd name="connsiteY5" fmla="*/ 372159 h 5078692"/>
              <a:gd name="connsiteX6" fmla="*/ 54156 w 2808312"/>
              <a:gd name="connsiteY6" fmla="*/ 4706534 h 5078692"/>
              <a:gd name="connsiteX7" fmla="*/ 2754156 w 2808312"/>
              <a:gd name="connsiteY7" fmla="*/ 4706534 h 5078692"/>
              <a:gd name="connsiteX8" fmla="*/ 2754156 w 2808312"/>
              <a:gd name="connsiteY8" fmla="*/ 372159 h 5078692"/>
              <a:gd name="connsiteX9" fmla="*/ 1158156 w 2808312"/>
              <a:gd name="connsiteY9" fmla="*/ 168079 h 5078692"/>
              <a:gd name="connsiteX10" fmla="*/ 1152156 w 2808312"/>
              <a:gd name="connsiteY10" fmla="*/ 174079 h 5078692"/>
              <a:gd name="connsiteX11" fmla="*/ 1152156 w 2808312"/>
              <a:gd name="connsiteY11" fmla="*/ 198079 h 5078692"/>
              <a:gd name="connsiteX12" fmla="*/ 1158156 w 2808312"/>
              <a:gd name="connsiteY12" fmla="*/ 204079 h 5078692"/>
              <a:gd name="connsiteX13" fmla="*/ 1650156 w 2808312"/>
              <a:gd name="connsiteY13" fmla="*/ 204079 h 5078692"/>
              <a:gd name="connsiteX14" fmla="*/ 1656156 w 2808312"/>
              <a:gd name="connsiteY14" fmla="*/ 198079 h 5078692"/>
              <a:gd name="connsiteX15" fmla="*/ 1656156 w 2808312"/>
              <a:gd name="connsiteY15" fmla="*/ 174079 h 5078692"/>
              <a:gd name="connsiteX16" fmla="*/ 1650156 w 2808312"/>
              <a:gd name="connsiteY16" fmla="*/ 168079 h 5078692"/>
              <a:gd name="connsiteX17" fmla="*/ 319782 w 2808312"/>
              <a:gd name="connsiteY17" fmla="*/ 0 h 5078692"/>
              <a:gd name="connsiteX18" fmla="*/ 2488530 w 2808312"/>
              <a:gd name="connsiteY18" fmla="*/ 0 h 5078692"/>
              <a:gd name="connsiteX19" fmla="*/ 2808312 w 2808312"/>
              <a:gd name="connsiteY19" fmla="*/ 319782 h 5078692"/>
              <a:gd name="connsiteX20" fmla="*/ 2808312 w 2808312"/>
              <a:gd name="connsiteY20" fmla="*/ 4758910 h 5078692"/>
              <a:gd name="connsiteX21" fmla="*/ 2488530 w 2808312"/>
              <a:gd name="connsiteY21" fmla="*/ 5078692 h 5078692"/>
              <a:gd name="connsiteX22" fmla="*/ 319782 w 2808312"/>
              <a:gd name="connsiteY22" fmla="*/ 5078692 h 5078692"/>
              <a:gd name="connsiteX23" fmla="*/ 0 w 2808312"/>
              <a:gd name="connsiteY23" fmla="*/ 4758910 h 5078692"/>
              <a:gd name="connsiteX24" fmla="*/ 0 w 2808312"/>
              <a:gd name="connsiteY24" fmla="*/ 319782 h 5078692"/>
              <a:gd name="connsiteX25" fmla="*/ 319782 w 2808312"/>
              <a:gd name="connsiteY25" fmla="*/ 0 h 507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8C50274-B47C-4C22-B6FC-FB8668166909}"/>
              </a:ext>
            </a:extLst>
          </p:cNvPr>
          <p:cNvSpPr/>
          <p:nvPr/>
        </p:nvSpPr>
        <p:spPr>
          <a:xfrm>
            <a:off x="1380067" y="1540933"/>
            <a:ext cx="1947333" cy="3471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5E919C0-7461-45B5-8142-ACD5E3FCF1B5}"/>
              </a:ext>
            </a:extLst>
          </p:cNvPr>
          <p:cNvCxnSpPr/>
          <p:nvPr/>
        </p:nvCxnSpPr>
        <p:spPr>
          <a:xfrm>
            <a:off x="1380067" y="2119489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07123A7-8EB0-4E57-B67E-BB58721EFC9B}"/>
              </a:ext>
            </a:extLst>
          </p:cNvPr>
          <p:cNvCxnSpPr/>
          <p:nvPr/>
        </p:nvCxnSpPr>
        <p:spPr>
          <a:xfrm>
            <a:off x="1380067" y="2698045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EC0D971-8E28-4077-9E28-128B6D00C4A8}"/>
              </a:ext>
            </a:extLst>
          </p:cNvPr>
          <p:cNvCxnSpPr/>
          <p:nvPr/>
        </p:nvCxnSpPr>
        <p:spPr>
          <a:xfrm>
            <a:off x="1380067" y="3276601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F42490C-232A-4C88-A478-C0AA1E2B7D29}"/>
              </a:ext>
            </a:extLst>
          </p:cNvPr>
          <p:cNvCxnSpPr/>
          <p:nvPr/>
        </p:nvCxnSpPr>
        <p:spPr>
          <a:xfrm>
            <a:off x="1380067" y="3855157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E605B11-B9F2-4261-9243-E30D2EFAD0A8}"/>
              </a:ext>
            </a:extLst>
          </p:cNvPr>
          <p:cNvCxnSpPr/>
          <p:nvPr/>
        </p:nvCxnSpPr>
        <p:spPr>
          <a:xfrm>
            <a:off x="1380067" y="4433713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03EF4A4-5F6A-420B-9001-6C7A7404DC67}"/>
              </a:ext>
            </a:extLst>
          </p:cNvPr>
          <p:cNvCxnSpPr>
            <a:cxnSpLocks/>
          </p:cNvCxnSpPr>
          <p:nvPr/>
        </p:nvCxnSpPr>
        <p:spPr>
          <a:xfrm>
            <a:off x="2031041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B984E6D-21DF-456F-9244-A4FF23C0A78F}"/>
              </a:ext>
            </a:extLst>
          </p:cNvPr>
          <p:cNvCxnSpPr>
            <a:cxnSpLocks/>
          </p:cNvCxnSpPr>
          <p:nvPr/>
        </p:nvCxnSpPr>
        <p:spPr>
          <a:xfrm>
            <a:off x="2673548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14CDBD5-4670-4FB5-AADA-99292800805C}"/>
              </a:ext>
            </a:extLst>
          </p:cNvPr>
          <p:cNvCxnSpPr>
            <a:cxnSpLocks/>
          </p:cNvCxnSpPr>
          <p:nvPr/>
        </p:nvCxnSpPr>
        <p:spPr>
          <a:xfrm>
            <a:off x="1388534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A969F16-FB07-4311-809D-76B6EE54FE90}"/>
              </a:ext>
            </a:extLst>
          </p:cNvPr>
          <p:cNvCxnSpPr>
            <a:cxnSpLocks/>
          </p:cNvCxnSpPr>
          <p:nvPr/>
        </p:nvCxnSpPr>
        <p:spPr>
          <a:xfrm>
            <a:off x="3316055" y="1540933"/>
            <a:ext cx="0" cy="3471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7D6353D-CCB4-4AFE-A110-086588A773B9}"/>
              </a:ext>
            </a:extLst>
          </p:cNvPr>
          <p:cNvCxnSpPr/>
          <p:nvPr/>
        </p:nvCxnSpPr>
        <p:spPr>
          <a:xfrm>
            <a:off x="1368722" y="1540933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DB72C68-6D42-444A-8E5F-BE84FCBF6C1B}"/>
              </a:ext>
            </a:extLst>
          </p:cNvPr>
          <p:cNvCxnSpPr/>
          <p:nvPr/>
        </p:nvCxnSpPr>
        <p:spPr>
          <a:xfrm>
            <a:off x="1380067" y="5012267"/>
            <a:ext cx="194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35F30F4-E608-4E00-BC15-4E6382D87373}"/>
              </a:ext>
            </a:extLst>
          </p:cNvPr>
          <p:cNvSpPr/>
          <p:nvPr/>
        </p:nvSpPr>
        <p:spPr>
          <a:xfrm>
            <a:off x="5912614" y="979248"/>
            <a:ext cx="6174611" cy="4602847"/>
          </a:xfrm>
          <a:prstGeom prst="roundRect">
            <a:avLst>
              <a:gd name="adj" fmla="val 217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101FCB5-494C-4A9A-AF94-E28C2C031B57}"/>
              </a:ext>
            </a:extLst>
          </p:cNvPr>
          <p:cNvCxnSpPr>
            <a:cxnSpLocks/>
          </p:cNvCxnSpPr>
          <p:nvPr/>
        </p:nvCxnSpPr>
        <p:spPr>
          <a:xfrm>
            <a:off x="6137393" y="2556675"/>
            <a:ext cx="5464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1B15C05-9051-4706-8120-CBBD6E136720}"/>
              </a:ext>
            </a:extLst>
          </p:cNvPr>
          <p:cNvGrpSpPr/>
          <p:nvPr/>
        </p:nvGrpSpPr>
        <p:grpSpPr>
          <a:xfrm>
            <a:off x="6419682" y="1172729"/>
            <a:ext cx="952500" cy="1145272"/>
            <a:chOff x="6230535" y="3364631"/>
            <a:chExt cx="952500" cy="1145272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968B253-F72D-4C6B-AE21-4C605836DFE7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71AE90EB-E3E2-4668-8F0A-B25DE57F9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58A9898-DA2D-46C5-B653-85B8D6ED4BCA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充值</a:t>
                </a:r>
              </a:p>
            </p:txBody>
          </p:sp>
        </p:grp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6044700-BB4D-43BF-A1A8-8985CB419B2C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105AF96-4659-4879-B6F8-03FE1C24C3DD}"/>
              </a:ext>
            </a:extLst>
          </p:cNvPr>
          <p:cNvGrpSpPr/>
          <p:nvPr/>
        </p:nvGrpSpPr>
        <p:grpSpPr>
          <a:xfrm>
            <a:off x="8434796" y="1172729"/>
            <a:ext cx="952500" cy="1145272"/>
            <a:chOff x="6230535" y="3364631"/>
            <a:chExt cx="952500" cy="1145272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9EB9F19-5857-4655-8260-31E916E78F89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D6D4B5D0-DEE3-4C1B-A016-7C63601AD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1106CE02-A458-492C-B26D-5545D71A583C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二维码乘车</a:t>
                </a:r>
              </a:p>
            </p:txBody>
          </p:sp>
        </p:grp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104DFF30-8628-47C2-8BD5-429DF58AED09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5E28059-58F4-4A3B-95B8-E1C804C979C1}"/>
              </a:ext>
            </a:extLst>
          </p:cNvPr>
          <p:cNvGrpSpPr/>
          <p:nvPr/>
        </p:nvGrpSpPr>
        <p:grpSpPr>
          <a:xfrm>
            <a:off x="9442242" y="1172729"/>
            <a:ext cx="952500" cy="1145272"/>
            <a:chOff x="6230535" y="3364631"/>
            <a:chExt cx="952500" cy="1145272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8669F174-5010-44CA-8CE7-5FBEBE3EA96A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E14486F0-3FAB-451C-BE62-0E32B1499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A3FF399-C9A0-4EF8-9B60-634319C09411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消费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记录</a:t>
                </a:r>
              </a:p>
            </p:txBody>
          </p:sp>
        </p:grp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35B424F-2684-444F-A6A4-C4CAF7A3E527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8048F39-A056-460B-A705-528FB0692BB5}"/>
              </a:ext>
            </a:extLst>
          </p:cNvPr>
          <p:cNvGrpSpPr/>
          <p:nvPr/>
        </p:nvGrpSpPr>
        <p:grpSpPr>
          <a:xfrm>
            <a:off x="7427350" y="1172729"/>
            <a:ext cx="952500" cy="1145272"/>
            <a:chOff x="6230535" y="3364631"/>
            <a:chExt cx="952500" cy="1145272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D5FEA6-7269-4E33-93BC-F65BDFE77D5E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D9904F22-DF2C-48AE-8BEC-D85F8F2A1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FC4C7A3-819B-4AD4-9ACC-E6FAFD727131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退款</a:t>
                </a:r>
              </a:p>
            </p:txBody>
          </p:sp>
        </p:grp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4D68044B-5971-450F-827E-42D1512F481F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C802B43-17D2-403B-BA43-3CAA47D492C4}"/>
              </a:ext>
            </a:extLst>
          </p:cNvPr>
          <p:cNvGrpSpPr/>
          <p:nvPr/>
        </p:nvGrpSpPr>
        <p:grpSpPr>
          <a:xfrm>
            <a:off x="10449688" y="1172729"/>
            <a:ext cx="952500" cy="1145272"/>
            <a:chOff x="6230535" y="3364631"/>
            <a:chExt cx="952500" cy="1145272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C2E89964-8B1E-4403-8BA3-73CD373EAF1C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F565D4D5-6A27-4667-86B8-1BE74E47D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7FE6B3A-9C71-4F6F-AA23-B1608CD09E98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人脸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认证</a:t>
                </a:r>
              </a:p>
            </p:txBody>
          </p:sp>
        </p:grp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1657F05-8A66-45BD-9108-4C4B1C40826E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4D8CCC2-E323-4FC5-A563-1E57A1136D68}"/>
              </a:ext>
            </a:extLst>
          </p:cNvPr>
          <p:cNvGrpSpPr/>
          <p:nvPr/>
        </p:nvGrpSpPr>
        <p:grpSpPr>
          <a:xfrm>
            <a:off x="6419682" y="2739647"/>
            <a:ext cx="952500" cy="1145272"/>
            <a:chOff x="6230535" y="3364631"/>
            <a:chExt cx="952500" cy="1145272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B898BB1E-ECA8-4FF4-90EF-5D3EF9F89BAE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1AF54BBE-E087-4833-B611-54E80ECA9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B6D5954-9648-4810-A21D-66082C9AF428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理财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购买</a:t>
                </a:r>
              </a:p>
            </p:txBody>
          </p:sp>
        </p:grp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0E0C8E6C-9FA5-45BD-942A-7D5FEB4C9DD0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5640F80-36AD-43C3-A02B-FDF3ECA27359}"/>
              </a:ext>
            </a:extLst>
          </p:cNvPr>
          <p:cNvGrpSpPr/>
          <p:nvPr/>
        </p:nvGrpSpPr>
        <p:grpSpPr>
          <a:xfrm>
            <a:off x="8434796" y="2739647"/>
            <a:ext cx="952500" cy="1145272"/>
            <a:chOff x="6230535" y="3364631"/>
            <a:chExt cx="952500" cy="1145272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E3EFE2AA-4EE7-4C10-B5A7-59364D46AFA3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E9394EC6-9E0E-4EA8-8742-5E5AB4577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03D2888-766D-4A1F-B8E6-49385124C2F2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租房</a:t>
                </a:r>
              </a:p>
            </p:txBody>
          </p:sp>
        </p:grp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7CB0175-C638-43CE-841E-B8653D023FB1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E169136D-900F-4EC5-AD76-9995611104A7}"/>
              </a:ext>
            </a:extLst>
          </p:cNvPr>
          <p:cNvGrpSpPr/>
          <p:nvPr/>
        </p:nvGrpSpPr>
        <p:grpSpPr>
          <a:xfrm>
            <a:off x="9442242" y="2739647"/>
            <a:ext cx="952500" cy="1145272"/>
            <a:chOff x="6230535" y="3364631"/>
            <a:chExt cx="952500" cy="1145272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668D0CCA-1103-4947-92A6-AD579732A663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1453D25E-D448-412A-B431-E939EDF78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587DBC7-C897-4563-8365-345A67F6420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二手车评估</a:t>
                </a:r>
              </a:p>
            </p:txBody>
          </p:sp>
        </p:grp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BE26ED7E-F06E-43F7-8011-5EC4101B0861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F5D2646-4D0F-422C-9FE6-D038579CF91F}"/>
              </a:ext>
            </a:extLst>
          </p:cNvPr>
          <p:cNvGrpSpPr/>
          <p:nvPr/>
        </p:nvGrpSpPr>
        <p:grpSpPr>
          <a:xfrm>
            <a:off x="7427350" y="2739647"/>
            <a:ext cx="952500" cy="1145272"/>
            <a:chOff x="6230535" y="3364631"/>
            <a:chExt cx="952500" cy="1145272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DC4C9DFA-2FC0-4F42-9395-104B541AE1FD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01D4C11D-0B73-46EC-B978-33E6C61DE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2AE5B885-D2B9-47CB-A00F-6253BAD5C4D3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意外险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购买</a:t>
                </a:r>
              </a:p>
            </p:txBody>
          </p:sp>
        </p:grp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D0D809B0-5275-49C9-AD69-4E29C778C7E3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D755559-0EA4-4AA3-94D4-7D4C646E1737}"/>
              </a:ext>
            </a:extLst>
          </p:cNvPr>
          <p:cNvGrpSpPr/>
          <p:nvPr/>
        </p:nvGrpSpPr>
        <p:grpSpPr>
          <a:xfrm>
            <a:off x="10449688" y="2739647"/>
            <a:ext cx="952500" cy="1145272"/>
            <a:chOff x="6230535" y="3364631"/>
            <a:chExt cx="952500" cy="1145272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55DDAF79-7590-401C-B2C9-5A44336F75BC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id="{027CA46E-9ECF-41EE-A7A2-6E562D7D0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0CAEF0DA-6CA4-438B-AB92-0E27B825D9D3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在线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问诊</a:t>
                </a:r>
              </a:p>
            </p:txBody>
          </p:sp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24089CBD-5CE8-4627-96E8-4EF3970DED70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62C5992F-9924-49B9-A18D-28E45C054E13}"/>
              </a:ext>
            </a:extLst>
          </p:cNvPr>
          <p:cNvCxnSpPr>
            <a:cxnSpLocks/>
          </p:cNvCxnSpPr>
          <p:nvPr/>
        </p:nvCxnSpPr>
        <p:spPr>
          <a:xfrm>
            <a:off x="6137393" y="4089142"/>
            <a:ext cx="55494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CD05D22-A393-488D-91F7-4862102BE6DF}"/>
              </a:ext>
            </a:extLst>
          </p:cNvPr>
          <p:cNvGrpSpPr/>
          <p:nvPr/>
        </p:nvGrpSpPr>
        <p:grpSpPr>
          <a:xfrm>
            <a:off x="6419682" y="4262983"/>
            <a:ext cx="952500" cy="1145272"/>
            <a:chOff x="6230535" y="3364631"/>
            <a:chExt cx="952500" cy="1145272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93C9C48A-5443-4A74-9CBA-ACC233CCE95F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71" name="图片 70">
                <a:extLst>
                  <a:ext uri="{FF2B5EF4-FFF2-40B4-BE49-F238E27FC236}">
                    <a16:creationId xmlns:a16="http://schemas.microsoft.com/office/drawing/2014/main" id="{B5EA2824-8F88-4459-B801-17FF8E2614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0A97D420-11CA-45DC-9420-7531C870DED6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生活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电商</a:t>
                </a:r>
              </a:p>
            </p:txBody>
          </p:sp>
        </p:grp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80EAA389-5DCC-49E8-9586-49158BD84AE0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D48C0D0A-0AED-4712-9588-0AB6F3E6901A}"/>
              </a:ext>
            </a:extLst>
          </p:cNvPr>
          <p:cNvGrpSpPr/>
          <p:nvPr/>
        </p:nvGrpSpPr>
        <p:grpSpPr>
          <a:xfrm>
            <a:off x="7427350" y="4262983"/>
            <a:ext cx="952500" cy="1145272"/>
            <a:chOff x="6230535" y="3364631"/>
            <a:chExt cx="952500" cy="1145272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687CF23A-C21E-4AA5-BFC8-9C575509F405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76" name="图片 75">
                <a:extLst>
                  <a:ext uri="{FF2B5EF4-FFF2-40B4-BE49-F238E27FC236}">
                    <a16:creationId xmlns:a16="http://schemas.microsoft.com/office/drawing/2014/main" id="{F2D96E1E-DF00-4649-875B-D066B2D036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94AAE323-B49C-4DF3-ADAE-FA19D5C38D79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生活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缴费</a:t>
                </a:r>
              </a:p>
            </p:txBody>
          </p:sp>
        </p:grp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9AA5BD86-7FEF-4BDC-90B6-FB1DB78BCF1E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93336905-97E8-469B-9A35-855D1949A4AE}"/>
              </a:ext>
            </a:extLst>
          </p:cNvPr>
          <p:cNvGrpSpPr/>
          <p:nvPr/>
        </p:nvGrpSpPr>
        <p:grpSpPr>
          <a:xfrm>
            <a:off x="8434796" y="4262983"/>
            <a:ext cx="952500" cy="1145272"/>
            <a:chOff x="6230535" y="3364631"/>
            <a:chExt cx="952500" cy="1145272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C3F61AD8-D012-41CB-9B6D-A3F6AF8559EB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81" name="图片 80">
                <a:extLst>
                  <a:ext uri="{FF2B5EF4-FFF2-40B4-BE49-F238E27FC236}">
                    <a16:creationId xmlns:a16="http://schemas.microsoft.com/office/drawing/2014/main" id="{455DD5D1-D990-43A0-B92E-3995D15098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5C2B1801-6DD9-42D5-88AE-F47352FA6FFC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社保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业务</a:t>
                </a:r>
              </a:p>
            </p:txBody>
          </p:sp>
        </p:grp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E0014FA4-F43B-48DB-96DB-D28A0EC0005E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20C2BF8F-B566-4CF0-A75C-383B552DDC9A}"/>
              </a:ext>
            </a:extLst>
          </p:cNvPr>
          <p:cNvGrpSpPr/>
          <p:nvPr/>
        </p:nvGrpSpPr>
        <p:grpSpPr>
          <a:xfrm>
            <a:off x="9442242" y="4262983"/>
            <a:ext cx="952500" cy="1145272"/>
            <a:chOff x="6230535" y="3364631"/>
            <a:chExt cx="952500" cy="1145272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53980BD6-5C02-4AB2-8BAA-22D659891913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86" name="图片 85">
                <a:extLst>
                  <a:ext uri="{FF2B5EF4-FFF2-40B4-BE49-F238E27FC236}">
                    <a16:creationId xmlns:a16="http://schemas.microsoft.com/office/drawing/2014/main" id="{D33DE3DE-3D58-4FA6-B049-4C0C85ED3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29E974EE-0310-46BF-BC7A-03878F9554FB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公积金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业务</a:t>
                </a:r>
              </a:p>
            </p:txBody>
          </p:sp>
        </p:grp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38140F66-6CE1-4DCE-99D3-397D17637880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9F18612C-5576-48B4-A25B-8CF4991DC6FD}"/>
              </a:ext>
            </a:extLst>
          </p:cNvPr>
          <p:cNvGrpSpPr/>
          <p:nvPr/>
        </p:nvGrpSpPr>
        <p:grpSpPr>
          <a:xfrm>
            <a:off x="10449688" y="4262983"/>
            <a:ext cx="952500" cy="1145272"/>
            <a:chOff x="6230535" y="3364631"/>
            <a:chExt cx="952500" cy="1145272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84E029EC-E92A-41F7-B691-FFD43B1AA70C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91" name="图片 90">
                <a:extLst>
                  <a:ext uri="{FF2B5EF4-FFF2-40B4-BE49-F238E27FC236}">
                    <a16:creationId xmlns:a16="http://schemas.microsoft.com/office/drawing/2014/main" id="{D77177F4-C211-4856-9020-0A5D94A06E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9E77D9F9-1534-4B76-8C96-75B408C07BC7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违章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处理</a:t>
                </a:r>
              </a:p>
            </p:txBody>
          </p:sp>
        </p:grp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D3A07F79-FF03-4ED9-A6DF-860C08890018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A2AD7DD0-989F-42D5-86C0-717419C2346F}"/>
              </a:ext>
            </a:extLst>
          </p:cNvPr>
          <p:cNvSpPr txBox="1"/>
          <p:nvPr/>
        </p:nvSpPr>
        <p:spPr>
          <a:xfrm>
            <a:off x="3513810" y="2220976"/>
            <a:ext cx="201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地铁决定启用哪个不启用哪个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602CA64F-FE03-4DEC-A964-66639F9845BD}"/>
              </a:ext>
            </a:extLst>
          </p:cNvPr>
          <p:cNvSpPr txBox="1"/>
          <p:nvPr/>
        </p:nvSpPr>
        <p:spPr>
          <a:xfrm>
            <a:off x="3513810" y="3423254"/>
            <a:ext cx="2138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协助地铁企业，开发自己专属的小应用，加入小应用池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F7B3123E-D46A-47E5-ACDC-444B597F4BEA}"/>
              </a:ext>
            </a:extLst>
          </p:cNvPr>
          <p:cNvSpPr txBox="1"/>
          <p:nvPr/>
        </p:nvSpPr>
        <p:spPr>
          <a:xfrm>
            <a:off x="1475401" y="1710440"/>
            <a:ext cx="4568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充值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EC90C4B9-B554-4F2D-BAAD-6C6EAAEDE37A}"/>
              </a:ext>
            </a:extLst>
          </p:cNvPr>
          <p:cNvSpPr txBox="1"/>
          <p:nvPr/>
        </p:nvSpPr>
        <p:spPr>
          <a:xfrm>
            <a:off x="2033782" y="1632219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二维码乘车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FD9DFEFF-C54B-48DD-9D6E-1D0F5B249ECB}"/>
              </a:ext>
            </a:extLst>
          </p:cNvPr>
          <p:cNvSpPr txBox="1"/>
          <p:nvPr/>
        </p:nvSpPr>
        <p:spPr>
          <a:xfrm>
            <a:off x="2667027" y="1632219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意外险购买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C10E64BA-2A1E-4876-8E66-A676265B07ED}"/>
              </a:ext>
            </a:extLst>
          </p:cNvPr>
          <p:cNvSpPr txBox="1"/>
          <p:nvPr/>
        </p:nvSpPr>
        <p:spPr>
          <a:xfrm>
            <a:off x="1388534" y="2204958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生活</a:t>
            </a:r>
            <a:endParaRPr lang="en-US" altLang="zh-CN" sz="1050" dirty="0"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/>
            <a:r>
              <a:rPr lang="zh-CN" altLang="en-US" sz="1050" dirty="0">
                <a:latin typeface="张海山锐线体简" panose="02000000000000000000" charset="-122"/>
                <a:ea typeface="张海山锐线体简" panose="02000000000000000000" charset="-122"/>
              </a:rPr>
              <a:t>缴费</a:t>
            </a:r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7C2E9D2B-063D-4279-A567-D6A1E4BCDBE7}"/>
              </a:ext>
            </a:extLst>
          </p:cNvPr>
          <p:cNvSpPr/>
          <p:nvPr/>
        </p:nvSpPr>
        <p:spPr>
          <a:xfrm>
            <a:off x="6802373" y="2124590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F9066B45-818E-4B52-9A88-D8756FF3C4C2}"/>
              </a:ext>
            </a:extLst>
          </p:cNvPr>
          <p:cNvSpPr/>
          <p:nvPr/>
        </p:nvSpPr>
        <p:spPr>
          <a:xfrm>
            <a:off x="7809808" y="3692147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C85A64D3-B0A4-4252-9644-A776175FF1F3}"/>
              </a:ext>
            </a:extLst>
          </p:cNvPr>
          <p:cNvSpPr/>
          <p:nvPr/>
        </p:nvSpPr>
        <p:spPr>
          <a:xfrm>
            <a:off x="7809808" y="5215483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3877F343-5CD6-4284-890D-00A048B9088C}"/>
              </a:ext>
            </a:extLst>
          </p:cNvPr>
          <p:cNvSpPr txBox="1"/>
          <p:nvPr/>
        </p:nvSpPr>
        <p:spPr>
          <a:xfrm>
            <a:off x="2455334" y="287867"/>
            <a:ext cx="72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运营</a:t>
            </a:r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助力</a:t>
            </a:r>
          </a:p>
        </p:txBody>
      </p:sp>
      <p:sp>
        <p:nvSpPr>
          <p:cNvPr id="109" name="半闭框 108">
            <a:extLst>
              <a:ext uri="{FF2B5EF4-FFF2-40B4-BE49-F238E27FC236}">
                <a16:creationId xmlns:a16="http://schemas.microsoft.com/office/drawing/2014/main" id="{FB492299-D7A1-4C77-BEB5-4B1DAA9B7D6F}"/>
              </a:ext>
            </a:extLst>
          </p:cNvPr>
          <p:cNvSpPr/>
          <p:nvPr/>
        </p:nvSpPr>
        <p:spPr>
          <a:xfrm rot="3393563">
            <a:off x="5521475" y="894287"/>
            <a:ext cx="796735" cy="892628"/>
          </a:xfrm>
          <a:prstGeom prst="halfFrame">
            <a:avLst>
              <a:gd name="adj1" fmla="val 4333"/>
              <a:gd name="adj2" fmla="val 5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F1848C34-86EA-4579-9A7D-EC8DA60C4CFC}"/>
              </a:ext>
            </a:extLst>
          </p:cNvPr>
          <p:cNvSpPr txBox="1"/>
          <p:nvPr/>
        </p:nvSpPr>
        <p:spPr>
          <a:xfrm>
            <a:off x="4916827" y="1211088"/>
            <a:ext cx="2006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“不”</a:t>
            </a:r>
          </a:p>
        </p:txBody>
      </p: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4A221E94-B669-4006-83D3-BD95D65D7519}"/>
              </a:ext>
            </a:extLst>
          </p:cNvPr>
          <p:cNvGrpSpPr/>
          <p:nvPr/>
        </p:nvGrpSpPr>
        <p:grpSpPr>
          <a:xfrm>
            <a:off x="11268075" y="1202395"/>
            <a:ext cx="952500" cy="1145272"/>
            <a:chOff x="6230535" y="3364631"/>
            <a:chExt cx="952500" cy="1145272"/>
          </a:xfrm>
        </p:grpSpPr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3CCACFDD-DF99-4006-A93C-E1CD71E5E587}"/>
                </a:ext>
              </a:extLst>
            </p:cNvPr>
            <p:cNvGrpSpPr/>
            <p:nvPr/>
          </p:nvGrpSpPr>
          <p:grpSpPr>
            <a:xfrm>
              <a:off x="6230535" y="3364631"/>
              <a:ext cx="952500" cy="952500"/>
              <a:chOff x="2179762" y="2453218"/>
              <a:chExt cx="952500" cy="952500"/>
            </a:xfrm>
          </p:grpSpPr>
          <p:pic>
            <p:nvPicPr>
              <p:cNvPr id="117" name="图片 116">
                <a:extLst>
                  <a:ext uri="{FF2B5EF4-FFF2-40B4-BE49-F238E27FC236}">
                    <a16:creationId xmlns:a16="http://schemas.microsoft.com/office/drawing/2014/main" id="{097F42DB-2E52-4B7B-BB60-0687A34A83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762" y="2453218"/>
                <a:ext cx="952500" cy="952500"/>
              </a:xfrm>
              <a:prstGeom prst="rect">
                <a:avLst/>
              </a:prstGeom>
            </p:spPr>
          </p:pic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D027E11A-3D05-4B7A-9E4B-2917FB89E0FA}"/>
                  </a:ext>
                </a:extLst>
              </p:cNvPr>
              <p:cNvSpPr/>
              <p:nvPr/>
            </p:nvSpPr>
            <p:spPr>
              <a:xfrm>
                <a:off x="2316388" y="2827471"/>
                <a:ext cx="648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专属</a:t>
                </a:r>
                <a:endParaRPr lang="en-US" altLang="zh-CN" sz="1200" dirty="0">
                  <a:latin typeface="张海山锐线体简" panose="02000000000000000000" charset="-122"/>
                  <a:ea typeface="张海山锐线体简" panose="02000000000000000000" charset="-122"/>
                </a:endParaRPr>
              </a:p>
              <a:p>
                <a:pPr algn="ctr"/>
                <a:r>
                  <a:rPr lang="zh-CN" altLang="en-US" sz="1200" dirty="0">
                    <a:latin typeface="张海山锐线体简" panose="02000000000000000000" charset="-122"/>
                    <a:ea typeface="张海山锐线体简" panose="02000000000000000000" charset="-122"/>
                  </a:rPr>
                  <a:t>二维码</a:t>
                </a:r>
              </a:p>
            </p:txBody>
          </p:sp>
        </p:grp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EBC7E160-5857-4961-8CC9-177662C1D510}"/>
                </a:ext>
              </a:extLst>
            </p:cNvPr>
            <p:cNvSpPr/>
            <p:nvPr/>
          </p:nvSpPr>
          <p:spPr>
            <a:xfrm>
              <a:off x="6610399" y="4317131"/>
              <a:ext cx="192772" cy="192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100" name="椭圆 99">
            <a:extLst>
              <a:ext uri="{FF2B5EF4-FFF2-40B4-BE49-F238E27FC236}">
                <a16:creationId xmlns:a16="http://schemas.microsoft.com/office/drawing/2014/main" id="{CC85E59B-784D-45EC-9C6F-8565DB0B2E04}"/>
              </a:ext>
            </a:extLst>
          </p:cNvPr>
          <p:cNvSpPr/>
          <p:nvPr/>
        </p:nvSpPr>
        <p:spPr>
          <a:xfrm>
            <a:off x="11641875" y="2154895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678300BD-2EFD-4176-8D25-B0E98306D049}"/>
              </a:ext>
            </a:extLst>
          </p:cNvPr>
          <p:cNvSpPr/>
          <p:nvPr/>
        </p:nvSpPr>
        <p:spPr>
          <a:xfrm>
            <a:off x="8813143" y="2127331"/>
            <a:ext cx="192772" cy="1927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8E59FDF-AEA7-4DBD-A25B-114A6626F5A2}"/>
              </a:ext>
            </a:extLst>
          </p:cNvPr>
          <p:cNvSpPr txBox="1"/>
          <p:nvPr/>
        </p:nvSpPr>
        <p:spPr>
          <a:xfrm>
            <a:off x="2031041" y="1611221"/>
            <a:ext cx="633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专属</a:t>
            </a:r>
            <a:endParaRPr lang="en-US" altLang="zh-CN" sz="1050" b="1" dirty="0">
              <a:solidFill>
                <a:srgbClr val="0089E6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  <a:p>
            <a:pPr algn="ctr"/>
            <a:r>
              <a:rPr lang="zh-CN" altLang="en-US" sz="1050" b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二维码</a:t>
            </a:r>
          </a:p>
        </p:txBody>
      </p:sp>
    </p:spTree>
    <p:extLst>
      <p:ext uri="{BB962C8B-B14F-4D97-AF65-F5344CB8AC3E}">
        <p14:creationId xmlns:p14="http://schemas.microsoft.com/office/powerpoint/2010/main" val="396007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00" grpId="0" animBg="1"/>
      <p:bldP spid="119" grpId="0" animBg="1"/>
      <p:bldP spid="1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31248BD7-6190-4A07-B56D-78BD1148926B}"/>
              </a:ext>
            </a:extLst>
          </p:cNvPr>
          <p:cNvGrpSpPr/>
          <p:nvPr/>
        </p:nvGrpSpPr>
        <p:grpSpPr>
          <a:xfrm>
            <a:off x="3242243" y="1668393"/>
            <a:ext cx="8949757" cy="3521214"/>
            <a:chOff x="2742683" y="2625864"/>
            <a:chExt cx="7311235" cy="2876550"/>
          </a:xfrm>
        </p:grpSpPr>
        <p:sp>
          <p:nvSpPr>
            <p:cNvPr id="6" name="Freeform 76">
              <a:extLst>
                <a:ext uri="{FF2B5EF4-FFF2-40B4-BE49-F238E27FC236}">
                  <a16:creationId xmlns:a16="http://schemas.microsoft.com/office/drawing/2014/main" id="{1B50CB46-CFB7-41B9-84C1-D3AC27D74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6385" y="3226997"/>
              <a:ext cx="2277533" cy="2275417"/>
            </a:xfrm>
            <a:custGeom>
              <a:avLst/>
              <a:gdLst/>
              <a:ahLst/>
              <a:cxnLst>
                <a:cxn ang="0">
                  <a:pos x="183" y="603"/>
                </a:cxn>
                <a:cxn ang="0">
                  <a:pos x="256" y="638"/>
                </a:cxn>
                <a:cxn ang="0">
                  <a:pos x="218" y="731"/>
                </a:cxn>
                <a:cxn ang="0">
                  <a:pos x="386" y="731"/>
                </a:cxn>
                <a:cxn ang="0">
                  <a:pos x="347" y="638"/>
                </a:cxn>
                <a:cxn ang="0">
                  <a:pos x="420" y="603"/>
                </a:cxn>
                <a:cxn ang="0">
                  <a:pos x="603" y="603"/>
                </a:cxn>
                <a:cxn ang="0">
                  <a:pos x="603" y="420"/>
                </a:cxn>
                <a:cxn ang="0">
                  <a:pos x="639" y="347"/>
                </a:cxn>
                <a:cxn ang="0">
                  <a:pos x="731" y="385"/>
                </a:cxn>
                <a:cxn ang="0">
                  <a:pos x="731" y="217"/>
                </a:cxn>
                <a:cxn ang="0">
                  <a:pos x="639" y="256"/>
                </a:cxn>
                <a:cxn ang="0">
                  <a:pos x="603" y="183"/>
                </a:cxn>
                <a:cxn ang="0">
                  <a:pos x="603" y="0"/>
                </a:cxn>
                <a:cxn ang="0">
                  <a:pos x="420" y="0"/>
                </a:cxn>
                <a:cxn ang="0">
                  <a:pos x="347" y="35"/>
                </a:cxn>
                <a:cxn ang="0">
                  <a:pos x="386" y="128"/>
                </a:cxn>
                <a:cxn ang="0">
                  <a:pos x="218" y="128"/>
                </a:cxn>
                <a:cxn ang="0">
                  <a:pos x="256" y="35"/>
                </a:cxn>
                <a:cxn ang="0">
                  <a:pos x="183" y="0"/>
                </a:cxn>
                <a:cxn ang="0">
                  <a:pos x="0" y="0"/>
                </a:cxn>
                <a:cxn ang="0">
                  <a:pos x="0" y="183"/>
                </a:cxn>
                <a:cxn ang="0">
                  <a:pos x="35" y="256"/>
                </a:cxn>
                <a:cxn ang="0">
                  <a:pos x="128" y="217"/>
                </a:cxn>
                <a:cxn ang="0">
                  <a:pos x="128" y="385"/>
                </a:cxn>
                <a:cxn ang="0">
                  <a:pos x="35" y="347"/>
                </a:cxn>
                <a:cxn ang="0">
                  <a:pos x="0" y="420"/>
                </a:cxn>
                <a:cxn ang="0">
                  <a:pos x="0" y="603"/>
                </a:cxn>
                <a:cxn ang="0">
                  <a:pos x="183" y="603"/>
                </a:cxn>
              </a:cxnLst>
              <a:rect l="0" t="0" r="r" b="b"/>
              <a:pathLst>
                <a:path w="819" h="819">
                  <a:moveTo>
                    <a:pt x="183" y="603"/>
                  </a:moveTo>
                  <a:cubicBezTo>
                    <a:pt x="249" y="603"/>
                    <a:pt x="265" y="619"/>
                    <a:pt x="256" y="638"/>
                  </a:cubicBezTo>
                  <a:cubicBezTo>
                    <a:pt x="239" y="675"/>
                    <a:pt x="210" y="680"/>
                    <a:pt x="218" y="731"/>
                  </a:cubicBezTo>
                  <a:cubicBezTo>
                    <a:pt x="231" y="819"/>
                    <a:pt x="372" y="819"/>
                    <a:pt x="386" y="731"/>
                  </a:cubicBezTo>
                  <a:cubicBezTo>
                    <a:pt x="394" y="680"/>
                    <a:pt x="364" y="675"/>
                    <a:pt x="347" y="638"/>
                  </a:cubicBezTo>
                  <a:cubicBezTo>
                    <a:pt x="339" y="619"/>
                    <a:pt x="354" y="603"/>
                    <a:pt x="420" y="603"/>
                  </a:cubicBezTo>
                  <a:cubicBezTo>
                    <a:pt x="603" y="603"/>
                    <a:pt x="603" y="603"/>
                    <a:pt x="603" y="603"/>
                  </a:cubicBezTo>
                  <a:cubicBezTo>
                    <a:pt x="603" y="420"/>
                    <a:pt x="603" y="420"/>
                    <a:pt x="603" y="420"/>
                  </a:cubicBezTo>
                  <a:cubicBezTo>
                    <a:pt x="603" y="354"/>
                    <a:pt x="619" y="338"/>
                    <a:pt x="639" y="347"/>
                  </a:cubicBezTo>
                  <a:cubicBezTo>
                    <a:pt x="675" y="364"/>
                    <a:pt x="680" y="393"/>
                    <a:pt x="731" y="385"/>
                  </a:cubicBezTo>
                  <a:cubicBezTo>
                    <a:pt x="819" y="372"/>
                    <a:pt x="819" y="231"/>
                    <a:pt x="731" y="217"/>
                  </a:cubicBezTo>
                  <a:cubicBezTo>
                    <a:pt x="680" y="209"/>
                    <a:pt x="675" y="239"/>
                    <a:pt x="639" y="256"/>
                  </a:cubicBezTo>
                  <a:cubicBezTo>
                    <a:pt x="619" y="264"/>
                    <a:pt x="603" y="249"/>
                    <a:pt x="603" y="183"/>
                  </a:cubicBezTo>
                  <a:cubicBezTo>
                    <a:pt x="603" y="0"/>
                    <a:pt x="603" y="0"/>
                    <a:pt x="603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354" y="0"/>
                    <a:pt x="339" y="16"/>
                    <a:pt x="347" y="35"/>
                  </a:cubicBezTo>
                  <a:cubicBezTo>
                    <a:pt x="364" y="72"/>
                    <a:pt x="394" y="76"/>
                    <a:pt x="386" y="128"/>
                  </a:cubicBezTo>
                  <a:cubicBezTo>
                    <a:pt x="372" y="216"/>
                    <a:pt x="231" y="216"/>
                    <a:pt x="218" y="128"/>
                  </a:cubicBezTo>
                  <a:cubicBezTo>
                    <a:pt x="210" y="76"/>
                    <a:pt x="239" y="72"/>
                    <a:pt x="256" y="35"/>
                  </a:cubicBezTo>
                  <a:cubicBezTo>
                    <a:pt x="265" y="16"/>
                    <a:pt x="249" y="0"/>
                    <a:pt x="1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249"/>
                    <a:pt x="16" y="264"/>
                    <a:pt x="35" y="256"/>
                  </a:cubicBezTo>
                  <a:cubicBezTo>
                    <a:pt x="72" y="239"/>
                    <a:pt x="77" y="209"/>
                    <a:pt x="128" y="217"/>
                  </a:cubicBezTo>
                  <a:cubicBezTo>
                    <a:pt x="216" y="231"/>
                    <a:pt x="216" y="372"/>
                    <a:pt x="128" y="385"/>
                  </a:cubicBezTo>
                  <a:cubicBezTo>
                    <a:pt x="77" y="393"/>
                    <a:pt x="72" y="364"/>
                    <a:pt x="35" y="347"/>
                  </a:cubicBezTo>
                  <a:cubicBezTo>
                    <a:pt x="16" y="338"/>
                    <a:pt x="0" y="354"/>
                    <a:pt x="0" y="420"/>
                  </a:cubicBezTo>
                  <a:cubicBezTo>
                    <a:pt x="0" y="603"/>
                    <a:pt x="0" y="603"/>
                    <a:pt x="0" y="603"/>
                  </a:cubicBezTo>
                  <a:lnTo>
                    <a:pt x="183" y="603"/>
                  </a:lnTo>
                  <a:close/>
                </a:path>
              </a:pathLst>
            </a:custGeom>
            <a:solidFill>
              <a:srgbClr val="0089E6"/>
            </a:solidFill>
            <a:ln w="19050">
              <a:solidFill>
                <a:srgbClr val="0089E6">
                  <a:lumMod val="75000"/>
                </a:srgb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 w="18000">
                  <a:solidFill>
                    <a:srgbClr val="0089E6">
                      <a:satMod val="140000"/>
                    </a:srgb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/>
                <a:ea typeface="张海山锐线体简"/>
                <a:cs typeface="+mn-ea"/>
                <a:sym typeface="+mn-lt"/>
              </a:endParaRPr>
            </a:p>
          </p:txBody>
        </p:sp>
        <p:sp>
          <p:nvSpPr>
            <p:cNvPr id="7" name="Freeform 76">
              <a:extLst>
                <a:ext uri="{FF2B5EF4-FFF2-40B4-BE49-F238E27FC236}">
                  <a16:creationId xmlns:a16="http://schemas.microsoft.com/office/drawing/2014/main" id="{C123C098-6ABC-4962-9FD3-7C024D21A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083" y="3226997"/>
              <a:ext cx="2277533" cy="2275417"/>
            </a:xfrm>
            <a:custGeom>
              <a:avLst/>
              <a:gdLst/>
              <a:ahLst/>
              <a:cxnLst>
                <a:cxn ang="0">
                  <a:pos x="183" y="603"/>
                </a:cxn>
                <a:cxn ang="0">
                  <a:pos x="256" y="638"/>
                </a:cxn>
                <a:cxn ang="0">
                  <a:pos x="218" y="731"/>
                </a:cxn>
                <a:cxn ang="0">
                  <a:pos x="386" y="731"/>
                </a:cxn>
                <a:cxn ang="0">
                  <a:pos x="347" y="638"/>
                </a:cxn>
                <a:cxn ang="0">
                  <a:pos x="420" y="603"/>
                </a:cxn>
                <a:cxn ang="0">
                  <a:pos x="603" y="603"/>
                </a:cxn>
                <a:cxn ang="0">
                  <a:pos x="603" y="420"/>
                </a:cxn>
                <a:cxn ang="0">
                  <a:pos x="639" y="347"/>
                </a:cxn>
                <a:cxn ang="0">
                  <a:pos x="731" y="385"/>
                </a:cxn>
                <a:cxn ang="0">
                  <a:pos x="731" y="217"/>
                </a:cxn>
                <a:cxn ang="0">
                  <a:pos x="639" y="256"/>
                </a:cxn>
                <a:cxn ang="0">
                  <a:pos x="603" y="183"/>
                </a:cxn>
                <a:cxn ang="0">
                  <a:pos x="603" y="0"/>
                </a:cxn>
                <a:cxn ang="0">
                  <a:pos x="420" y="0"/>
                </a:cxn>
                <a:cxn ang="0">
                  <a:pos x="347" y="35"/>
                </a:cxn>
                <a:cxn ang="0">
                  <a:pos x="386" y="128"/>
                </a:cxn>
                <a:cxn ang="0">
                  <a:pos x="218" y="128"/>
                </a:cxn>
                <a:cxn ang="0">
                  <a:pos x="256" y="35"/>
                </a:cxn>
                <a:cxn ang="0">
                  <a:pos x="183" y="0"/>
                </a:cxn>
                <a:cxn ang="0">
                  <a:pos x="0" y="0"/>
                </a:cxn>
                <a:cxn ang="0">
                  <a:pos x="0" y="183"/>
                </a:cxn>
                <a:cxn ang="0">
                  <a:pos x="35" y="256"/>
                </a:cxn>
                <a:cxn ang="0">
                  <a:pos x="128" y="217"/>
                </a:cxn>
                <a:cxn ang="0">
                  <a:pos x="128" y="385"/>
                </a:cxn>
                <a:cxn ang="0">
                  <a:pos x="35" y="347"/>
                </a:cxn>
                <a:cxn ang="0">
                  <a:pos x="0" y="420"/>
                </a:cxn>
                <a:cxn ang="0">
                  <a:pos x="0" y="603"/>
                </a:cxn>
                <a:cxn ang="0">
                  <a:pos x="183" y="603"/>
                </a:cxn>
              </a:cxnLst>
              <a:rect l="0" t="0" r="r" b="b"/>
              <a:pathLst>
                <a:path w="819" h="819">
                  <a:moveTo>
                    <a:pt x="183" y="603"/>
                  </a:moveTo>
                  <a:cubicBezTo>
                    <a:pt x="249" y="603"/>
                    <a:pt x="265" y="619"/>
                    <a:pt x="256" y="638"/>
                  </a:cubicBezTo>
                  <a:cubicBezTo>
                    <a:pt x="239" y="675"/>
                    <a:pt x="210" y="680"/>
                    <a:pt x="218" y="731"/>
                  </a:cubicBezTo>
                  <a:cubicBezTo>
                    <a:pt x="231" y="819"/>
                    <a:pt x="372" y="819"/>
                    <a:pt x="386" y="731"/>
                  </a:cubicBezTo>
                  <a:cubicBezTo>
                    <a:pt x="394" y="680"/>
                    <a:pt x="364" y="675"/>
                    <a:pt x="347" y="638"/>
                  </a:cubicBezTo>
                  <a:cubicBezTo>
                    <a:pt x="339" y="619"/>
                    <a:pt x="354" y="603"/>
                    <a:pt x="420" y="603"/>
                  </a:cubicBezTo>
                  <a:cubicBezTo>
                    <a:pt x="603" y="603"/>
                    <a:pt x="603" y="603"/>
                    <a:pt x="603" y="603"/>
                  </a:cubicBezTo>
                  <a:cubicBezTo>
                    <a:pt x="603" y="420"/>
                    <a:pt x="603" y="420"/>
                    <a:pt x="603" y="420"/>
                  </a:cubicBezTo>
                  <a:cubicBezTo>
                    <a:pt x="603" y="354"/>
                    <a:pt x="619" y="338"/>
                    <a:pt x="639" y="347"/>
                  </a:cubicBezTo>
                  <a:cubicBezTo>
                    <a:pt x="675" y="364"/>
                    <a:pt x="680" y="393"/>
                    <a:pt x="731" y="385"/>
                  </a:cubicBezTo>
                  <a:cubicBezTo>
                    <a:pt x="819" y="372"/>
                    <a:pt x="819" y="231"/>
                    <a:pt x="731" y="217"/>
                  </a:cubicBezTo>
                  <a:cubicBezTo>
                    <a:pt x="680" y="209"/>
                    <a:pt x="675" y="239"/>
                    <a:pt x="639" y="256"/>
                  </a:cubicBezTo>
                  <a:cubicBezTo>
                    <a:pt x="619" y="264"/>
                    <a:pt x="603" y="249"/>
                    <a:pt x="603" y="183"/>
                  </a:cubicBezTo>
                  <a:cubicBezTo>
                    <a:pt x="603" y="0"/>
                    <a:pt x="603" y="0"/>
                    <a:pt x="603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354" y="0"/>
                    <a:pt x="339" y="16"/>
                    <a:pt x="347" y="35"/>
                  </a:cubicBezTo>
                  <a:cubicBezTo>
                    <a:pt x="364" y="72"/>
                    <a:pt x="394" y="76"/>
                    <a:pt x="386" y="128"/>
                  </a:cubicBezTo>
                  <a:cubicBezTo>
                    <a:pt x="372" y="216"/>
                    <a:pt x="231" y="216"/>
                    <a:pt x="218" y="128"/>
                  </a:cubicBezTo>
                  <a:cubicBezTo>
                    <a:pt x="210" y="76"/>
                    <a:pt x="239" y="72"/>
                    <a:pt x="256" y="35"/>
                  </a:cubicBezTo>
                  <a:cubicBezTo>
                    <a:pt x="265" y="16"/>
                    <a:pt x="249" y="0"/>
                    <a:pt x="1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249"/>
                    <a:pt x="16" y="264"/>
                    <a:pt x="35" y="256"/>
                  </a:cubicBezTo>
                  <a:cubicBezTo>
                    <a:pt x="72" y="239"/>
                    <a:pt x="77" y="209"/>
                    <a:pt x="128" y="217"/>
                  </a:cubicBezTo>
                  <a:cubicBezTo>
                    <a:pt x="216" y="231"/>
                    <a:pt x="216" y="372"/>
                    <a:pt x="128" y="385"/>
                  </a:cubicBezTo>
                  <a:cubicBezTo>
                    <a:pt x="77" y="393"/>
                    <a:pt x="72" y="364"/>
                    <a:pt x="35" y="347"/>
                  </a:cubicBezTo>
                  <a:cubicBezTo>
                    <a:pt x="16" y="338"/>
                    <a:pt x="0" y="354"/>
                    <a:pt x="0" y="420"/>
                  </a:cubicBezTo>
                  <a:cubicBezTo>
                    <a:pt x="0" y="603"/>
                    <a:pt x="0" y="603"/>
                    <a:pt x="0" y="603"/>
                  </a:cubicBezTo>
                  <a:lnTo>
                    <a:pt x="183" y="603"/>
                  </a:lnTo>
                  <a:close/>
                </a:path>
              </a:pathLst>
            </a:custGeom>
            <a:solidFill>
              <a:srgbClr val="0089E6"/>
            </a:solidFill>
            <a:ln w="19050">
              <a:solidFill>
                <a:srgbClr val="0089E6">
                  <a:lumMod val="75000"/>
                </a:srgb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张海山锐线体简"/>
                <a:cs typeface="+mn-ea"/>
                <a:sym typeface="+mn-lt"/>
              </a:endParaRPr>
            </a:p>
          </p:txBody>
        </p:sp>
        <p:sp>
          <p:nvSpPr>
            <p:cNvPr id="8" name="Freeform 77">
              <a:extLst>
                <a:ext uri="{FF2B5EF4-FFF2-40B4-BE49-F238E27FC236}">
                  <a16:creationId xmlns:a16="http://schemas.microsoft.com/office/drawing/2014/main" id="{96B362BB-F9D6-4D38-ADA1-E5BF559B5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683" y="2625864"/>
              <a:ext cx="2277533" cy="2275417"/>
            </a:xfrm>
            <a:custGeom>
              <a:avLst/>
              <a:gdLst/>
              <a:ahLst/>
              <a:cxnLst>
                <a:cxn ang="0">
                  <a:pos x="183" y="216"/>
                </a:cxn>
                <a:cxn ang="0">
                  <a:pos x="256" y="180"/>
                </a:cxn>
                <a:cxn ang="0">
                  <a:pos x="217" y="88"/>
                </a:cxn>
                <a:cxn ang="0">
                  <a:pos x="385" y="88"/>
                </a:cxn>
                <a:cxn ang="0">
                  <a:pos x="347" y="180"/>
                </a:cxn>
                <a:cxn ang="0">
                  <a:pos x="420" y="216"/>
                </a:cxn>
                <a:cxn ang="0">
                  <a:pos x="603" y="216"/>
                </a:cxn>
                <a:cxn ang="0">
                  <a:pos x="603" y="399"/>
                </a:cxn>
                <a:cxn ang="0">
                  <a:pos x="638" y="472"/>
                </a:cxn>
                <a:cxn ang="0">
                  <a:pos x="731" y="433"/>
                </a:cxn>
                <a:cxn ang="0">
                  <a:pos x="731" y="601"/>
                </a:cxn>
                <a:cxn ang="0">
                  <a:pos x="638" y="563"/>
                </a:cxn>
                <a:cxn ang="0">
                  <a:pos x="603" y="636"/>
                </a:cxn>
                <a:cxn ang="0">
                  <a:pos x="603" y="819"/>
                </a:cxn>
                <a:cxn ang="0">
                  <a:pos x="420" y="819"/>
                </a:cxn>
                <a:cxn ang="0">
                  <a:pos x="347" y="784"/>
                </a:cxn>
                <a:cxn ang="0">
                  <a:pos x="385" y="691"/>
                </a:cxn>
                <a:cxn ang="0">
                  <a:pos x="217" y="691"/>
                </a:cxn>
                <a:cxn ang="0">
                  <a:pos x="256" y="784"/>
                </a:cxn>
                <a:cxn ang="0">
                  <a:pos x="183" y="819"/>
                </a:cxn>
                <a:cxn ang="0">
                  <a:pos x="0" y="819"/>
                </a:cxn>
                <a:cxn ang="0">
                  <a:pos x="0" y="636"/>
                </a:cxn>
                <a:cxn ang="0">
                  <a:pos x="35" y="563"/>
                </a:cxn>
                <a:cxn ang="0">
                  <a:pos x="128" y="601"/>
                </a:cxn>
                <a:cxn ang="0">
                  <a:pos x="128" y="433"/>
                </a:cxn>
                <a:cxn ang="0">
                  <a:pos x="35" y="472"/>
                </a:cxn>
                <a:cxn ang="0">
                  <a:pos x="0" y="399"/>
                </a:cxn>
                <a:cxn ang="0">
                  <a:pos x="0" y="216"/>
                </a:cxn>
                <a:cxn ang="0">
                  <a:pos x="183" y="216"/>
                </a:cxn>
              </a:cxnLst>
              <a:rect l="0" t="0" r="r" b="b"/>
              <a:pathLst>
                <a:path w="819" h="819">
                  <a:moveTo>
                    <a:pt x="183" y="216"/>
                  </a:moveTo>
                  <a:cubicBezTo>
                    <a:pt x="249" y="216"/>
                    <a:pt x="264" y="200"/>
                    <a:pt x="256" y="180"/>
                  </a:cubicBezTo>
                  <a:cubicBezTo>
                    <a:pt x="239" y="144"/>
                    <a:pt x="209" y="139"/>
                    <a:pt x="217" y="88"/>
                  </a:cubicBezTo>
                  <a:cubicBezTo>
                    <a:pt x="231" y="0"/>
                    <a:pt x="372" y="0"/>
                    <a:pt x="385" y="88"/>
                  </a:cubicBezTo>
                  <a:cubicBezTo>
                    <a:pt x="393" y="139"/>
                    <a:pt x="364" y="144"/>
                    <a:pt x="347" y="180"/>
                  </a:cubicBezTo>
                  <a:cubicBezTo>
                    <a:pt x="338" y="200"/>
                    <a:pt x="354" y="216"/>
                    <a:pt x="420" y="216"/>
                  </a:cubicBezTo>
                  <a:cubicBezTo>
                    <a:pt x="603" y="216"/>
                    <a:pt x="603" y="216"/>
                    <a:pt x="603" y="216"/>
                  </a:cubicBezTo>
                  <a:cubicBezTo>
                    <a:pt x="603" y="399"/>
                    <a:pt x="603" y="399"/>
                    <a:pt x="603" y="399"/>
                  </a:cubicBezTo>
                  <a:cubicBezTo>
                    <a:pt x="603" y="465"/>
                    <a:pt x="619" y="480"/>
                    <a:pt x="638" y="472"/>
                  </a:cubicBezTo>
                  <a:cubicBezTo>
                    <a:pt x="675" y="455"/>
                    <a:pt x="680" y="425"/>
                    <a:pt x="731" y="433"/>
                  </a:cubicBezTo>
                  <a:cubicBezTo>
                    <a:pt x="819" y="447"/>
                    <a:pt x="819" y="588"/>
                    <a:pt x="731" y="601"/>
                  </a:cubicBezTo>
                  <a:cubicBezTo>
                    <a:pt x="680" y="609"/>
                    <a:pt x="675" y="580"/>
                    <a:pt x="638" y="563"/>
                  </a:cubicBezTo>
                  <a:cubicBezTo>
                    <a:pt x="619" y="554"/>
                    <a:pt x="603" y="570"/>
                    <a:pt x="603" y="636"/>
                  </a:cubicBezTo>
                  <a:cubicBezTo>
                    <a:pt x="603" y="819"/>
                    <a:pt x="603" y="819"/>
                    <a:pt x="603" y="819"/>
                  </a:cubicBezTo>
                  <a:cubicBezTo>
                    <a:pt x="420" y="819"/>
                    <a:pt x="420" y="819"/>
                    <a:pt x="420" y="819"/>
                  </a:cubicBezTo>
                  <a:cubicBezTo>
                    <a:pt x="354" y="819"/>
                    <a:pt x="338" y="803"/>
                    <a:pt x="347" y="784"/>
                  </a:cubicBezTo>
                  <a:cubicBezTo>
                    <a:pt x="364" y="747"/>
                    <a:pt x="393" y="742"/>
                    <a:pt x="385" y="691"/>
                  </a:cubicBezTo>
                  <a:cubicBezTo>
                    <a:pt x="372" y="603"/>
                    <a:pt x="231" y="603"/>
                    <a:pt x="217" y="691"/>
                  </a:cubicBezTo>
                  <a:cubicBezTo>
                    <a:pt x="209" y="742"/>
                    <a:pt x="239" y="747"/>
                    <a:pt x="256" y="784"/>
                  </a:cubicBezTo>
                  <a:cubicBezTo>
                    <a:pt x="264" y="803"/>
                    <a:pt x="249" y="819"/>
                    <a:pt x="183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0" y="570"/>
                    <a:pt x="16" y="554"/>
                    <a:pt x="35" y="563"/>
                  </a:cubicBezTo>
                  <a:cubicBezTo>
                    <a:pt x="72" y="580"/>
                    <a:pt x="76" y="609"/>
                    <a:pt x="128" y="601"/>
                  </a:cubicBezTo>
                  <a:cubicBezTo>
                    <a:pt x="216" y="588"/>
                    <a:pt x="216" y="447"/>
                    <a:pt x="128" y="433"/>
                  </a:cubicBezTo>
                  <a:cubicBezTo>
                    <a:pt x="76" y="425"/>
                    <a:pt x="72" y="455"/>
                    <a:pt x="35" y="472"/>
                  </a:cubicBezTo>
                  <a:cubicBezTo>
                    <a:pt x="16" y="480"/>
                    <a:pt x="0" y="465"/>
                    <a:pt x="0" y="399"/>
                  </a:cubicBezTo>
                  <a:cubicBezTo>
                    <a:pt x="0" y="216"/>
                    <a:pt x="0" y="216"/>
                    <a:pt x="0" y="216"/>
                  </a:cubicBezTo>
                  <a:lnTo>
                    <a:pt x="183" y="216"/>
                  </a:lnTo>
                  <a:close/>
                </a:path>
              </a:pathLst>
            </a:custGeom>
            <a:solidFill>
              <a:srgbClr val="32D2FB"/>
            </a:solidFill>
            <a:ln w="19050">
              <a:solidFill>
                <a:srgbClr val="32D2FB">
                  <a:lumMod val="75000"/>
                </a:srgb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张海山锐线体简"/>
                <a:cs typeface="+mn-ea"/>
                <a:sym typeface="+mn-lt"/>
              </a:endParaRPr>
            </a:p>
          </p:txBody>
        </p:sp>
        <p:sp>
          <p:nvSpPr>
            <p:cNvPr id="9" name="Freeform 77">
              <a:extLst>
                <a:ext uri="{FF2B5EF4-FFF2-40B4-BE49-F238E27FC236}">
                  <a16:creationId xmlns:a16="http://schemas.microsoft.com/office/drawing/2014/main" id="{05298E93-53FB-4D84-935B-F3870A0DA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279" y="2625864"/>
              <a:ext cx="2277533" cy="2275417"/>
            </a:xfrm>
            <a:custGeom>
              <a:avLst/>
              <a:gdLst/>
              <a:ahLst/>
              <a:cxnLst>
                <a:cxn ang="0">
                  <a:pos x="183" y="216"/>
                </a:cxn>
                <a:cxn ang="0">
                  <a:pos x="256" y="180"/>
                </a:cxn>
                <a:cxn ang="0">
                  <a:pos x="217" y="88"/>
                </a:cxn>
                <a:cxn ang="0">
                  <a:pos x="385" y="88"/>
                </a:cxn>
                <a:cxn ang="0">
                  <a:pos x="347" y="180"/>
                </a:cxn>
                <a:cxn ang="0">
                  <a:pos x="420" y="216"/>
                </a:cxn>
                <a:cxn ang="0">
                  <a:pos x="603" y="216"/>
                </a:cxn>
                <a:cxn ang="0">
                  <a:pos x="603" y="399"/>
                </a:cxn>
                <a:cxn ang="0">
                  <a:pos x="638" y="472"/>
                </a:cxn>
                <a:cxn ang="0">
                  <a:pos x="731" y="433"/>
                </a:cxn>
                <a:cxn ang="0">
                  <a:pos x="731" y="601"/>
                </a:cxn>
                <a:cxn ang="0">
                  <a:pos x="638" y="563"/>
                </a:cxn>
                <a:cxn ang="0">
                  <a:pos x="603" y="636"/>
                </a:cxn>
                <a:cxn ang="0">
                  <a:pos x="603" y="819"/>
                </a:cxn>
                <a:cxn ang="0">
                  <a:pos x="420" y="819"/>
                </a:cxn>
                <a:cxn ang="0">
                  <a:pos x="347" y="784"/>
                </a:cxn>
                <a:cxn ang="0">
                  <a:pos x="385" y="691"/>
                </a:cxn>
                <a:cxn ang="0">
                  <a:pos x="217" y="691"/>
                </a:cxn>
                <a:cxn ang="0">
                  <a:pos x="256" y="784"/>
                </a:cxn>
                <a:cxn ang="0">
                  <a:pos x="183" y="819"/>
                </a:cxn>
                <a:cxn ang="0">
                  <a:pos x="0" y="819"/>
                </a:cxn>
                <a:cxn ang="0">
                  <a:pos x="0" y="636"/>
                </a:cxn>
                <a:cxn ang="0">
                  <a:pos x="35" y="563"/>
                </a:cxn>
                <a:cxn ang="0">
                  <a:pos x="128" y="601"/>
                </a:cxn>
                <a:cxn ang="0">
                  <a:pos x="128" y="433"/>
                </a:cxn>
                <a:cxn ang="0">
                  <a:pos x="35" y="472"/>
                </a:cxn>
                <a:cxn ang="0">
                  <a:pos x="0" y="399"/>
                </a:cxn>
                <a:cxn ang="0">
                  <a:pos x="0" y="216"/>
                </a:cxn>
                <a:cxn ang="0">
                  <a:pos x="183" y="216"/>
                </a:cxn>
              </a:cxnLst>
              <a:rect l="0" t="0" r="r" b="b"/>
              <a:pathLst>
                <a:path w="819" h="819">
                  <a:moveTo>
                    <a:pt x="183" y="216"/>
                  </a:moveTo>
                  <a:cubicBezTo>
                    <a:pt x="249" y="216"/>
                    <a:pt x="264" y="200"/>
                    <a:pt x="256" y="180"/>
                  </a:cubicBezTo>
                  <a:cubicBezTo>
                    <a:pt x="239" y="144"/>
                    <a:pt x="209" y="139"/>
                    <a:pt x="217" y="88"/>
                  </a:cubicBezTo>
                  <a:cubicBezTo>
                    <a:pt x="231" y="0"/>
                    <a:pt x="372" y="0"/>
                    <a:pt x="385" y="88"/>
                  </a:cubicBezTo>
                  <a:cubicBezTo>
                    <a:pt x="393" y="139"/>
                    <a:pt x="364" y="144"/>
                    <a:pt x="347" y="180"/>
                  </a:cubicBezTo>
                  <a:cubicBezTo>
                    <a:pt x="338" y="200"/>
                    <a:pt x="354" y="216"/>
                    <a:pt x="420" y="216"/>
                  </a:cubicBezTo>
                  <a:cubicBezTo>
                    <a:pt x="603" y="216"/>
                    <a:pt x="603" y="216"/>
                    <a:pt x="603" y="216"/>
                  </a:cubicBezTo>
                  <a:cubicBezTo>
                    <a:pt x="603" y="399"/>
                    <a:pt x="603" y="399"/>
                    <a:pt x="603" y="399"/>
                  </a:cubicBezTo>
                  <a:cubicBezTo>
                    <a:pt x="603" y="465"/>
                    <a:pt x="619" y="480"/>
                    <a:pt x="638" y="472"/>
                  </a:cubicBezTo>
                  <a:cubicBezTo>
                    <a:pt x="675" y="455"/>
                    <a:pt x="680" y="425"/>
                    <a:pt x="731" y="433"/>
                  </a:cubicBezTo>
                  <a:cubicBezTo>
                    <a:pt x="819" y="447"/>
                    <a:pt x="819" y="588"/>
                    <a:pt x="731" y="601"/>
                  </a:cubicBezTo>
                  <a:cubicBezTo>
                    <a:pt x="680" y="609"/>
                    <a:pt x="675" y="580"/>
                    <a:pt x="638" y="563"/>
                  </a:cubicBezTo>
                  <a:cubicBezTo>
                    <a:pt x="619" y="554"/>
                    <a:pt x="603" y="570"/>
                    <a:pt x="603" y="636"/>
                  </a:cubicBezTo>
                  <a:cubicBezTo>
                    <a:pt x="603" y="819"/>
                    <a:pt x="603" y="819"/>
                    <a:pt x="603" y="819"/>
                  </a:cubicBezTo>
                  <a:cubicBezTo>
                    <a:pt x="420" y="819"/>
                    <a:pt x="420" y="819"/>
                    <a:pt x="420" y="819"/>
                  </a:cubicBezTo>
                  <a:cubicBezTo>
                    <a:pt x="354" y="819"/>
                    <a:pt x="338" y="803"/>
                    <a:pt x="347" y="784"/>
                  </a:cubicBezTo>
                  <a:cubicBezTo>
                    <a:pt x="364" y="747"/>
                    <a:pt x="393" y="742"/>
                    <a:pt x="385" y="691"/>
                  </a:cubicBezTo>
                  <a:cubicBezTo>
                    <a:pt x="372" y="603"/>
                    <a:pt x="231" y="603"/>
                    <a:pt x="217" y="691"/>
                  </a:cubicBezTo>
                  <a:cubicBezTo>
                    <a:pt x="209" y="742"/>
                    <a:pt x="239" y="747"/>
                    <a:pt x="256" y="784"/>
                  </a:cubicBezTo>
                  <a:cubicBezTo>
                    <a:pt x="264" y="803"/>
                    <a:pt x="249" y="819"/>
                    <a:pt x="183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0" y="570"/>
                    <a:pt x="16" y="554"/>
                    <a:pt x="35" y="563"/>
                  </a:cubicBezTo>
                  <a:cubicBezTo>
                    <a:pt x="72" y="580"/>
                    <a:pt x="76" y="609"/>
                    <a:pt x="128" y="601"/>
                  </a:cubicBezTo>
                  <a:cubicBezTo>
                    <a:pt x="216" y="588"/>
                    <a:pt x="216" y="447"/>
                    <a:pt x="128" y="433"/>
                  </a:cubicBezTo>
                  <a:cubicBezTo>
                    <a:pt x="76" y="425"/>
                    <a:pt x="72" y="455"/>
                    <a:pt x="35" y="472"/>
                  </a:cubicBezTo>
                  <a:cubicBezTo>
                    <a:pt x="16" y="480"/>
                    <a:pt x="0" y="465"/>
                    <a:pt x="0" y="399"/>
                  </a:cubicBezTo>
                  <a:cubicBezTo>
                    <a:pt x="0" y="216"/>
                    <a:pt x="0" y="216"/>
                    <a:pt x="0" y="216"/>
                  </a:cubicBezTo>
                  <a:lnTo>
                    <a:pt x="183" y="216"/>
                  </a:lnTo>
                  <a:close/>
                </a:path>
              </a:pathLst>
            </a:custGeom>
            <a:solidFill>
              <a:srgbClr val="32D2FB"/>
            </a:solidFill>
            <a:ln w="19050">
              <a:solidFill>
                <a:srgbClr val="32D2FB">
                  <a:lumMod val="75000"/>
                </a:srgb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张海山锐线体简"/>
                <a:cs typeface="+mn-ea"/>
                <a:sym typeface="+mn-lt"/>
              </a:endParaRPr>
            </a:p>
          </p:txBody>
        </p:sp>
      </p:grpSp>
      <p:sp>
        <p:nvSpPr>
          <p:cNvPr id="12" name="TextBox 20">
            <a:extLst>
              <a:ext uri="{FF2B5EF4-FFF2-40B4-BE49-F238E27FC236}">
                <a16:creationId xmlns:a16="http://schemas.microsoft.com/office/drawing/2014/main" id="{E96CB4C4-7ADC-4D1B-AF87-87730AAF3694}"/>
              </a:ext>
            </a:extLst>
          </p:cNvPr>
          <p:cNvSpPr txBox="1"/>
          <p:nvPr/>
        </p:nvSpPr>
        <p:spPr>
          <a:xfrm>
            <a:off x="3110452" y="258220"/>
            <a:ext cx="2386409" cy="1348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票务技术变革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具备用户运营的基础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提升用户直接服务体验</a:t>
            </a:r>
            <a:endParaRPr lang="en-US" altLang="zh-CN" sz="1333" dirty="0">
              <a:solidFill>
                <a:srgbClr val="FFFFFF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积累出行大数据</a:t>
            </a: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C39E81A7-886D-4366-AD2C-FA0234BAE847}"/>
              </a:ext>
            </a:extLst>
          </p:cNvPr>
          <p:cNvSpPr txBox="1"/>
          <p:nvPr/>
        </p:nvSpPr>
        <p:spPr>
          <a:xfrm>
            <a:off x="5205952" y="5251140"/>
            <a:ext cx="2386409" cy="1348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支付体系搭建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构建地铁自身的支付平台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摆脱第三方支付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构建预付费消费的商业模型</a:t>
            </a: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4282ED41-D2A2-45C1-8AD5-E3F2556E13E9}"/>
              </a:ext>
            </a:extLst>
          </p:cNvPr>
          <p:cNvSpPr txBox="1"/>
          <p:nvPr/>
        </p:nvSpPr>
        <p:spPr>
          <a:xfrm>
            <a:off x="6818977" y="258219"/>
            <a:ext cx="2953109" cy="1656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产品与商业体系</a:t>
            </a:r>
            <a:endParaRPr lang="en-US" altLang="zh-CN" sz="1600" b="1" dirty="0">
              <a:solidFill>
                <a:srgbClr val="32D2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产品持续迭代，省事省钱省心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打包平安体系的商业资源，一键上线</a:t>
            </a: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快速实现商业变现</a:t>
            </a:r>
          </a:p>
          <a:p>
            <a:pPr algn="ctr">
              <a:lnSpc>
                <a:spcPct val="150000"/>
              </a:lnSpc>
            </a:pPr>
            <a:endParaRPr lang="zh-CN" altLang="en-US" sz="1333" dirty="0">
              <a:solidFill>
                <a:srgbClr val="FFFFFF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AB9572F-F078-433E-80C0-FA7A3AFDDD80}"/>
              </a:ext>
            </a:extLst>
          </p:cNvPr>
          <p:cNvSpPr txBox="1"/>
          <p:nvPr/>
        </p:nvSpPr>
        <p:spPr>
          <a:xfrm>
            <a:off x="9320752" y="5251140"/>
            <a:ext cx="2386409" cy="1348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运营支持不干涉</a:t>
            </a:r>
            <a:endParaRPr lang="en-US" altLang="zh-CN" sz="1600" b="1" dirty="0">
              <a:solidFill>
                <a:srgbClr val="32D2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运营企业自主</a:t>
            </a:r>
            <a:endParaRPr lang="en-US" altLang="zh-CN" sz="1333" dirty="0">
              <a:solidFill>
                <a:srgbClr val="FFFFFF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数据企业自主</a:t>
            </a:r>
            <a:endParaRPr lang="en-US" altLang="zh-CN" sz="1333" dirty="0">
              <a:solidFill>
                <a:srgbClr val="FFFFFF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3" dirty="0">
                <a:solidFill>
                  <a:srgbClr val="FFFFF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用户企业自主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A56FC5C-4D60-4367-8B50-FAE318C1B37E}"/>
              </a:ext>
            </a:extLst>
          </p:cNvPr>
          <p:cNvGrpSpPr/>
          <p:nvPr/>
        </p:nvGrpSpPr>
        <p:grpSpPr>
          <a:xfrm>
            <a:off x="349724" y="2898766"/>
            <a:ext cx="2352170" cy="1060468"/>
            <a:chOff x="446828" y="3233722"/>
            <a:chExt cx="2509340" cy="1131327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0BC281C-904A-456B-A480-DE25053172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47" b="33006"/>
            <a:stretch/>
          </p:blipFill>
          <p:spPr>
            <a:xfrm>
              <a:off x="446828" y="3817309"/>
              <a:ext cx="2509340" cy="54774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48BB138-A226-4CFE-9F5A-76B34E8551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205" b="35472"/>
            <a:stretch/>
          </p:blipFill>
          <p:spPr>
            <a:xfrm>
              <a:off x="578263" y="3233722"/>
              <a:ext cx="2246470" cy="527572"/>
            </a:xfrm>
            <a:prstGeom prst="rect">
              <a:avLst/>
            </a:prstGeom>
          </p:spPr>
        </p:pic>
      </p:grpSp>
      <p:sp>
        <p:nvSpPr>
          <p:cNvPr id="22" name="圆角矩形 7">
            <a:extLst>
              <a:ext uri="{FF2B5EF4-FFF2-40B4-BE49-F238E27FC236}">
                <a16:creationId xmlns:a16="http://schemas.microsoft.com/office/drawing/2014/main" id="{DA5438FD-D64A-4516-9D2F-04AEE903603F}"/>
              </a:ext>
            </a:extLst>
          </p:cNvPr>
          <p:cNvSpPr/>
          <p:nvPr/>
        </p:nvSpPr>
        <p:spPr>
          <a:xfrm rot="20319449">
            <a:off x="3404937" y="3086365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智慧出行</a:t>
            </a:r>
          </a:p>
        </p:txBody>
      </p:sp>
      <p:sp>
        <p:nvSpPr>
          <p:cNvPr id="23" name="圆角矩形 7">
            <a:extLst>
              <a:ext uri="{FF2B5EF4-FFF2-40B4-BE49-F238E27FC236}">
                <a16:creationId xmlns:a16="http://schemas.microsoft.com/office/drawing/2014/main" id="{D8466052-98FE-435B-99AA-18DEA37979B8}"/>
              </a:ext>
            </a:extLst>
          </p:cNvPr>
          <p:cNvSpPr/>
          <p:nvPr/>
        </p:nvSpPr>
        <p:spPr>
          <a:xfrm rot="20319449">
            <a:off x="5508789" y="3086365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便捷支付</a:t>
            </a:r>
          </a:p>
        </p:txBody>
      </p:sp>
      <p:sp>
        <p:nvSpPr>
          <p:cNvPr id="24" name="圆角矩形 7">
            <a:extLst>
              <a:ext uri="{FF2B5EF4-FFF2-40B4-BE49-F238E27FC236}">
                <a16:creationId xmlns:a16="http://schemas.microsoft.com/office/drawing/2014/main" id="{3F788845-DE41-4C2E-AEC4-0288154C4434}"/>
              </a:ext>
            </a:extLst>
          </p:cNvPr>
          <p:cNvSpPr/>
          <p:nvPr/>
        </p:nvSpPr>
        <p:spPr>
          <a:xfrm rot="20319449">
            <a:off x="7612641" y="3086365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商业生态</a:t>
            </a:r>
          </a:p>
        </p:txBody>
      </p:sp>
      <p:sp>
        <p:nvSpPr>
          <p:cNvPr id="25" name="圆角矩形 7">
            <a:extLst>
              <a:ext uri="{FF2B5EF4-FFF2-40B4-BE49-F238E27FC236}">
                <a16:creationId xmlns:a16="http://schemas.microsoft.com/office/drawing/2014/main" id="{E0AE8BE7-122E-44B3-BE24-9FE45DA56FD4}"/>
              </a:ext>
            </a:extLst>
          </p:cNvPr>
          <p:cNvSpPr/>
          <p:nvPr/>
        </p:nvSpPr>
        <p:spPr>
          <a:xfrm rot="20319449">
            <a:off x="9716494" y="3086365"/>
            <a:ext cx="1706032" cy="538496"/>
          </a:xfrm>
          <a:prstGeom prst="roundRect">
            <a:avLst>
              <a:gd name="adj" fmla="val 5543"/>
            </a:avLst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自主运营</a:t>
            </a:r>
          </a:p>
        </p:txBody>
      </p:sp>
    </p:spTree>
    <p:extLst>
      <p:ext uri="{BB962C8B-B14F-4D97-AF65-F5344CB8AC3E}">
        <p14:creationId xmlns:p14="http://schemas.microsoft.com/office/powerpoint/2010/main" val="295930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>
            <a:extLst>
              <a:ext uri="{FF2B5EF4-FFF2-40B4-BE49-F238E27FC236}">
                <a16:creationId xmlns:a16="http://schemas.microsoft.com/office/drawing/2014/main" id="{749B671C-436D-4835-8217-048F80DF92F6}"/>
              </a:ext>
            </a:extLst>
          </p:cNvPr>
          <p:cNvSpPr txBox="1"/>
          <p:nvPr/>
        </p:nvSpPr>
        <p:spPr>
          <a:xfrm>
            <a:off x="4928854" y="3762797"/>
            <a:ext cx="2334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 </a:t>
            </a:r>
            <a:r>
              <a:rPr lang="en-US" altLang="zh-CN" sz="3200" dirty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3200" dirty="0">
                <a:solidFill>
                  <a:srgbClr val="32D2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15666909-5FF2-421F-B220-B03AAB2E9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450"/>
            <a:ext cx="12192000" cy="3677752"/>
          </a:xfrm>
          <a:prstGeom prst="rect">
            <a:avLst/>
          </a:prstGeom>
        </p:spPr>
      </p:pic>
      <p:sp>
        <p:nvSpPr>
          <p:cNvPr id="4" name="文本框 8">
            <a:extLst>
              <a:ext uri="{FF2B5EF4-FFF2-40B4-BE49-F238E27FC236}">
                <a16:creationId xmlns:a16="http://schemas.microsoft.com/office/drawing/2014/main" id="{EDFBA947-E9F4-4966-A78F-CFF5A7591DFF}"/>
              </a:ext>
            </a:extLst>
          </p:cNvPr>
          <p:cNvSpPr txBox="1"/>
          <p:nvPr/>
        </p:nvSpPr>
        <p:spPr>
          <a:xfrm>
            <a:off x="694521" y="5092355"/>
            <a:ext cx="10802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89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构建智慧出行、便捷支付、自主运营的地铁商业生态</a:t>
            </a:r>
          </a:p>
        </p:txBody>
      </p:sp>
    </p:spTree>
    <p:extLst>
      <p:ext uri="{BB962C8B-B14F-4D97-AF65-F5344CB8AC3E}">
        <p14:creationId xmlns:p14="http://schemas.microsoft.com/office/powerpoint/2010/main" val="3061677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59271" y="1454933"/>
            <a:ext cx="10089931" cy="2005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buFont typeface="Arial" charset="0"/>
              <a:buNone/>
            </a:pPr>
            <a:r>
              <a:rPr lang="zh-CN" altLang="en-US" sz="7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谢 谢！</a:t>
            </a:r>
            <a:endParaRPr lang="en-US" altLang="zh-CN" sz="7200" b="1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9804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4E9FB80-36D8-41A2-81B6-89AC5FA1C3EC}"/>
              </a:ext>
            </a:extLst>
          </p:cNvPr>
          <p:cNvGrpSpPr/>
          <p:nvPr/>
        </p:nvGrpSpPr>
        <p:grpSpPr>
          <a:xfrm>
            <a:off x="511002" y="1164538"/>
            <a:ext cx="11354494" cy="4817096"/>
            <a:chOff x="160363" y="1073566"/>
            <a:chExt cx="11799929" cy="481736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E5303D9-D0AA-471D-ACEC-FA4ECA7B959C}"/>
                </a:ext>
              </a:extLst>
            </p:cNvPr>
            <p:cNvSpPr/>
            <p:nvPr/>
          </p:nvSpPr>
          <p:spPr>
            <a:xfrm>
              <a:off x="295997" y="1073566"/>
              <a:ext cx="2616815" cy="699659"/>
            </a:xfrm>
            <a:prstGeom prst="rect">
              <a:avLst/>
            </a:prstGeom>
            <a:solidFill>
              <a:srgbClr val="32D2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智能识别</a:t>
              </a:r>
              <a:endParaRPr lang="zh-CN" altLang="en-US" sz="20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BE5BA34-2BAB-4E6A-98D3-B65F955B19F1}"/>
                </a:ext>
              </a:extLst>
            </p:cNvPr>
            <p:cNvSpPr/>
            <p:nvPr/>
          </p:nvSpPr>
          <p:spPr>
            <a:xfrm>
              <a:off x="3344551" y="1073566"/>
              <a:ext cx="2616815" cy="699659"/>
            </a:xfrm>
            <a:prstGeom prst="rect">
              <a:avLst/>
            </a:prstGeom>
            <a:solidFill>
              <a:srgbClr val="0089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人工智能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13189D-0BD5-4B97-A0E4-148229EB3B78}"/>
                </a:ext>
              </a:extLst>
            </p:cNvPr>
            <p:cNvSpPr/>
            <p:nvPr/>
          </p:nvSpPr>
          <p:spPr>
            <a:xfrm>
              <a:off x="6327484" y="1073566"/>
              <a:ext cx="2616815" cy="699659"/>
            </a:xfrm>
            <a:prstGeom prst="rect">
              <a:avLst/>
            </a:prstGeom>
            <a:solidFill>
              <a:srgbClr val="32D2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区块链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74CA451-0A67-4124-88EB-A3E714D5D801}"/>
                </a:ext>
              </a:extLst>
            </p:cNvPr>
            <p:cNvSpPr/>
            <p:nvPr/>
          </p:nvSpPr>
          <p:spPr>
            <a:xfrm>
              <a:off x="9286790" y="1073566"/>
              <a:ext cx="2616815" cy="699659"/>
            </a:xfrm>
            <a:prstGeom prst="rect">
              <a:avLst/>
            </a:prstGeom>
            <a:solidFill>
              <a:srgbClr val="0089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云科技</a:t>
              </a:r>
            </a:p>
          </p:txBody>
        </p:sp>
        <p:sp>
          <p:nvSpPr>
            <p:cNvPr id="8" name="TextBox 58">
              <a:extLst>
                <a:ext uri="{FF2B5EF4-FFF2-40B4-BE49-F238E27FC236}">
                  <a16:creationId xmlns:a16="http://schemas.microsoft.com/office/drawing/2014/main" id="{0BAA7EFF-798A-478A-8505-872ACF0CC6AC}"/>
                </a:ext>
              </a:extLst>
            </p:cNvPr>
            <p:cNvSpPr txBox="1"/>
            <p:nvPr/>
          </p:nvSpPr>
          <p:spPr>
            <a:xfrm>
              <a:off x="160363" y="4243549"/>
              <a:ext cx="3067881" cy="1421301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defRPr/>
              </a:pPr>
              <a:r>
                <a:rPr lang="en-US" altLang="zh-CN" sz="1327" kern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华文楷体" panose="02010600040101010101" pitchFamily="2" charset="-122"/>
                </a:rPr>
                <a:t>1.2</a:t>
              </a:r>
              <a:r>
                <a:rPr lang="zh-CN" altLang="en-US" sz="1327" kern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华文楷体" panose="02010600040101010101" pitchFamily="2" charset="-122"/>
                </a:rPr>
                <a:t>亿</a:t>
              </a:r>
              <a:r>
                <a:rPr lang="en-US" altLang="zh-CN" sz="1327" kern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华文楷体" panose="02010600040101010101" pitchFamily="2" charset="-122"/>
                </a:rPr>
                <a:t>+</a:t>
              </a:r>
              <a:r>
                <a:rPr lang="zh-CN" altLang="en-US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华文楷体" panose="02010600040101010101" pitchFamily="2" charset="-122"/>
                </a:rPr>
                <a:t>人库深度学习训练模型</a:t>
              </a:r>
              <a:endParaRPr lang="en-US" altLang="zh-CN" sz="1327" kern="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  <a:sym typeface="华文楷体" panose="02010600040101010101" pitchFamily="2" charset="-122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人脸识别</a:t>
              </a:r>
              <a:r>
                <a:rPr lang="en-US" altLang="zh-CN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LFW</a:t>
              </a:r>
              <a:r>
                <a:rPr lang="zh-CN" altLang="en-US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准确率</a:t>
              </a:r>
              <a:r>
                <a:rPr lang="en-US" altLang="zh-CN" sz="1327" kern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99.8%</a:t>
              </a:r>
              <a:r>
                <a:rPr lang="zh-CN" altLang="en-US" sz="1327" kern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世界第一</a:t>
              </a:r>
              <a:endParaRPr lang="en-US" altLang="zh-CN" sz="1327" kern="0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准确率</a:t>
              </a:r>
              <a:r>
                <a:rPr lang="en-US" altLang="zh-CN" sz="1327" kern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99.7%</a:t>
              </a:r>
              <a:r>
                <a:rPr lang="zh-CN" altLang="en-US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以上，全球领先</a:t>
              </a:r>
              <a:endParaRPr lang="en-US" altLang="zh-CN" sz="1327" kern="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en-US" altLang="zh-CN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54</a:t>
              </a:r>
              <a:r>
                <a:rPr lang="zh-CN" altLang="en-US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种复杂微表情</a:t>
              </a:r>
              <a:r>
                <a:rPr lang="en-US" altLang="zh-CN" sz="1327" kern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1</a:t>
              </a:r>
              <a:r>
                <a:rPr lang="zh-CN" altLang="en-US" sz="1327" kern="0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秒</a:t>
              </a:r>
              <a:r>
                <a:rPr lang="zh-CN" altLang="en-US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识别</a:t>
              </a:r>
              <a:endParaRPr lang="en-US" altLang="zh-CN" sz="1327" kern="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  <a:sym typeface="Arial" pitchFamily="34" charset="0"/>
                </a:rPr>
                <a:t> </a:t>
              </a:r>
              <a:endParaRPr lang="en-US" altLang="zh-CN" sz="1327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  <a:sym typeface="Arial" pitchFamily="34" charset="0"/>
              </a:endParaRPr>
            </a:p>
          </p:txBody>
        </p:sp>
        <p:sp>
          <p:nvSpPr>
            <p:cNvPr id="9" name="TextBox 58">
              <a:extLst>
                <a:ext uri="{FF2B5EF4-FFF2-40B4-BE49-F238E27FC236}">
                  <a16:creationId xmlns:a16="http://schemas.microsoft.com/office/drawing/2014/main" id="{7BD3060C-E0DB-4E47-B3A4-50E4D4E3B9F5}"/>
                </a:ext>
              </a:extLst>
            </p:cNvPr>
            <p:cNvSpPr txBox="1"/>
            <p:nvPr/>
          </p:nvSpPr>
          <p:spPr>
            <a:xfrm>
              <a:off x="3228245" y="4199548"/>
              <a:ext cx="3446850" cy="1421301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285750" indent="-285750">
                <a:spcBef>
                  <a:spcPts val="300"/>
                </a:spcBef>
                <a:buClr>
                  <a:schemeClr val="bg1"/>
                </a:buClr>
                <a:buFont typeface="Arial" panose="020B0604020202020204" pitchFamily="34" charset="0"/>
                <a:buChar char="•"/>
                <a:defRPr sz="1600" b="1">
                  <a:solidFill>
                    <a:srgbClr val="F05A23"/>
                  </a:solidFill>
                  <a:latin typeface="Arial" panose="020B0604020202020204" pitchFamily="34" charset="0"/>
                  <a:ea typeface="华文楷体" panose="02010600040101010101" pitchFamily="2" charset="-122"/>
                  <a:cs typeface="Arial" panose="020B0604020202020204" pitchFamily="34" charset="0"/>
                </a:defRPr>
              </a:lvl1pPr>
            </a:lstStyle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外部数据</a:t>
              </a:r>
              <a:r>
                <a:rPr lang="en-US" altLang="zh-CN" sz="1327" b="0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1000+</a:t>
              </a:r>
              <a:r>
                <a:rPr lang="zh-CN" altLang="en-US" sz="1327" b="0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亿</a:t>
              </a:r>
              <a:r>
                <a:rPr lang="zh-CN" altLang="en-US" sz="1327" b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条</a:t>
              </a:r>
              <a:endParaRPr lang="en-US" altLang="zh-CN" sz="1327" b="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en-US" altLang="zh-CN" sz="1327" b="0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sym typeface="+mn-lt"/>
                </a:rPr>
                <a:t>8.8</a:t>
              </a:r>
              <a:r>
                <a:rPr lang="zh-CN" altLang="en-US" sz="1327" b="0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sym typeface="+mn-lt"/>
                </a:rPr>
                <a:t>亿</a:t>
              </a:r>
              <a:r>
                <a:rPr lang="zh-CN" altLang="en-US" sz="1327" b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sym typeface="+mn-lt"/>
                </a:rPr>
                <a:t>用户信息数据</a:t>
              </a:r>
              <a:endParaRPr lang="en-US" altLang="zh-CN" sz="1327" b="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sym typeface="+mn-lt"/>
                </a:rPr>
                <a:t>流感、手足口病预测精度</a:t>
              </a:r>
              <a:r>
                <a:rPr lang="en-US" altLang="zh-CN" sz="1327" b="0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sym typeface="+mn-lt"/>
                </a:rPr>
                <a:t>90%</a:t>
              </a:r>
              <a:r>
                <a:rPr lang="zh-CN" altLang="en-US" sz="1327" b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sym typeface="+mn-lt"/>
                </a:rPr>
                <a:t>以上</a:t>
              </a:r>
              <a:endParaRPr lang="en-US" altLang="zh-CN" sz="1327" b="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瑞士 “</a:t>
              </a:r>
              <a:r>
                <a:rPr lang="en-US" altLang="zh-CN" sz="1327" b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AI</a:t>
              </a:r>
              <a:r>
                <a:rPr lang="zh-CN" altLang="en-US" sz="1327" b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作曲”</a:t>
              </a:r>
              <a:r>
                <a:rPr lang="zh-CN" altLang="en-US" sz="1327" b="0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全球第一</a:t>
              </a:r>
              <a:endParaRPr lang="en-US" altLang="zh-CN" sz="1327" b="0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  <a:p>
              <a:pPr marL="0" indent="0" defTabSz="866921">
                <a:spcBef>
                  <a:spcPts val="569"/>
                </a:spcBef>
                <a:buClrTx/>
                <a:buNone/>
                <a:defRPr/>
              </a:pPr>
              <a:r>
                <a:rPr lang="en-US" altLang="zh-CN" sz="1327" b="0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LUNA</a:t>
              </a:r>
              <a:r>
                <a:rPr lang="zh-CN" altLang="en-US" sz="1327" b="0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读片</a:t>
              </a:r>
              <a:r>
                <a:rPr lang="en-US" altLang="zh-CN" sz="1327" b="0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 </a:t>
              </a:r>
              <a:r>
                <a:rPr lang="zh-CN" altLang="en-US" sz="1327" b="0" kern="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评测</a:t>
              </a:r>
              <a:r>
                <a:rPr lang="zh-CN" altLang="en-US" sz="1327" b="0" kern="0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全球第一</a:t>
              </a:r>
              <a:endParaRPr lang="en-US" altLang="zh-CN" sz="1327" b="0" kern="0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10" name="TextBox 58">
              <a:extLst>
                <a:ext uri="{FF2B5EF4-FFF2-40B4-BE49-F238E27FC236}">
                  <a16:creationId xmlns:a16="http://schemas.microsoft.com/office/drawing/2014/main" id="{4521B47D-6366-486E-880F-3B47405D8728}"/>
                </a:ext>
              </a:extLst>
            </p:cNvPr>
            <p:cNvSpPr txBox="1"/>
            <p:nvPr/>
          </p:nvSpPr>
          <p:spPr>
            <a:xfrm>
              <a:off x="6334406" y="4188444"/>
              <a:ext cx="2752525" cy="1702483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1.5</a:t>
              </a:r>
              <a:r>
                <a:rPr lang="zh-CN" altLang="en-US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万</a:t>
              </a: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节点部署</a:t>
              </a:r>
              <a:endParaRPr lang="en-US" altLang="zh-CN" sz="1327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效率提升</a:t>
              </a:r>
              <a:r>
                <a:rPr lang="en-US" altLang="zh-CN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50%-100%</a:t>
              </a: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金融区块链平台</a:t>
              </a:r>
              <a:r>
                <a:rPr lang="zh-CN" altLang="en-US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全球最大</a:t>
              </a:r>
              <a:endParaRPr lang="en-US" altLang="zh-CN" sz="1327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endParaRP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首创国际框架标准</a:t>
              </a: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覆盖</a:t>
              </a:r>
              <a:r>
                <a:rPr lang="en-US" altLang="zh-CN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12</a:t>
              </a:r>
              <a:r>
                <a:rPr lang="zh-CN" altLang="en-US" sz="1327" dirty="0">
                  <a:solidFill>
                    <a:srgbClr val="32D2FB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万亿</a:t>
              </a: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交易资产</a:t>
              </a:r>
              <a:endParaRPr lang="en-US" altLang="zh-CN" sz="1327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endParaRPr>
            </a:p>
            <a:p>
              <a:pPr marL="265077" indent="-265077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altLang="zh-CN" sz="1327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1" name="TextBox 58">
              <a:extLst>
                <a:ext uri="{FF2B5EF4-FFF2-40B4-BE49-F238E27FC236}">
                  <a16:creationId xmlns:a16="http://schemas.microsoft.com/office/drawing/2014/main" id="{C065F525-F68D-4EE5-9C8F-39E534A7996C}"/>
                </a:ext>
              </a:extLst>
            </p:cNvPr>
            <p:cNvSpPr txBox="1"/>
            <p:nvPr/>
          </p:nvSpPr>
          <p:spPr>
            <a:xfrm>
              <a:off x="9299234" y="4086394"/>
              <a:ext cx="2661058" cy="1625535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27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200+</a:t>
              </a: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城市</a:t>
              </a:r>
              <a:endParaRPr lang="en-US" altLang="zh-CN" sz="1327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4</a:t>
              </a:r>
              <a:r>
                <a:rPr lang="zh-CN" altLang="en-US" sz="1327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亿</a:t>
              </a:r>
              <a:r>
                <a:rPr lang="en-US" altLang="zh-CN" sz="1327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+</a:t>
              </a:r>
              <a:r>
                <a:rPr kumimoji="1"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互联网用户</a:t>
              </a:r>
            </a:p>
            <a:p>
              <a:pPr>
                <a:spcBef>
                  <a:spcPts val="600"/>
                </a:spcBef>
              </a:pPr>
              <a:r>
                <a:rPr lang="en-US" altLang="zh-CN" sz="1327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1800+</a:t>
              </a: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金融机构</a:t>
              </a:r>
              <a:endParaRPr lang="en-US" altLang="zh-CN" sz="1327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15</a:t>
              </a:r>
              <a:r>
                <a:rPr lang="zh-CN" altLang="en-US" sz="1327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分钟</a:t>
              </a:r>
              <a:r>
                <a:rPr lang="en-US" altLang="zh-CN" sz="1327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1</a:t>
              </a:r>
              <a:r>
                <a:rPr lang="zh-CN" altLang="en-US" sz="1327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人</a:t>
              </a: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实现</a:t>
              </a:r>
              <a:r>
                <a:rPr lang="en-US" altLang="zh-CN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1</a:t>
              </a: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家银行、</a:t>
              </a:r>
              <a:r>
                <a:rPr lang="en-US" altLang="zh-CN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10</a:t>
              </a: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系统、</a:t>
              </a:r>
              <a:r>
                <a:rPr lang="en-US" altLang="zh-CN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60</a:t>
              </a: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主机两地三中心部署</a:t>
              </a:r>
              <a:endParaRPr lang="en-US" altLang="zh-CN" sz="1327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8</a:t>
              </a:r>
              <a:r>
                <a:rPr lang="zh-CN" altLang="en-US" sz="1327" dirty="0">
                  <a:solidFill>
                    <a:srgbClr val="0089E6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项</a:t>
              </a:r>
              <a:r>
                <a:rPr lang="zh-CN" altLang="en-US" sz="1327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  <a:cs typeface="Arial" panose="020B0604020202020204" pitchFamily="34" charset="0"/>
                </a:rPr>
                <a:t>国内外权威安全认证</a:t>
              </a:r>
              <a:endParaRPr kumimoji="1" lang="zh-CN" altLang="en-US" sz="1327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Arial" panose="020B0604020202020204" pitchFamily="34" charset="0"/>
              </a:endParaRPr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6AC8ABD-68EA-452D-8D6F-EC79D44A3B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509" y="1913258"/>
              <a:ext cx="2632303" cy="2144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09">
              <a:extLst>
                <a:ext uri="{FF2B5EF4-FFF2-40B4-BE49-F238E27FC236}">
                  <a16:creationId xmlns:a16="http://schemas.microsoft.com/office/drawing/2014/main" id="{BEEC21E8-3AED-4B83-A3E6-D0A5B70626C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5437" y="1913258"/>
              <a:ext cx="2632303" cy="2193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6DA9BDA-4350-448D-A94C-96714773ADB4}"/>
                </a:ext>
              </a:extLst>
            </p:cNvPr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7484" y="1913258"/>
              <a:ext cx="2632303" cy="2193586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9C9CADA-93FD-4BC8-B7BA-9ECACA486FF3}"/>
                </a:ext>
              </a:extLst>
            </p:cNvPr>
            <p:cNvPicPr>
              <a:picLocks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22348" y="1913258"/>
              <a:ext cx="2581258" cy="2193586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E7E1D1B8-921E-4B30-8C8A-B59DC7AE150C}"/>
              </a:ext>
            </a:extLst>
          </p:cNvPr>
          <p:cNvSpPr txBox="1">
            <a:spLocks/>
          </p:cNvSpPr>
          <p:nvPr/>
        </p:nvSpPr>
        <p:spPr>
          <a:xfrm>
            <a:off x="907774" y="177008"/>
            <a:ext cx="10515600" cy="6976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  <a:cs typeface="Lato" panose="020F0502020204030203" pitchFamily="34" charset="0"/>
              </a:rPr>
              <a:t>领先科技成果</a:t>
            </a:r>
            <a:endParaRPr lang="en-US" sz="3200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361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1050541-D620-405D-8A87-54865AC69099}"/>
              </a:ext>
            </a:extLst>
          </p:cNvPr>
          <p:cNvSpPr txBox="1"/>
          <p:nvPr/>
        </p:nvSpPr>
        <p:spPr>
          <a:xfrm>
            <a:off x="804518" y="2067213"/>
            <a:ext cx="33313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3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411669E-CE99-4630-8E91-D11C722BE299}"/>
              </a:ext>
            </a:extLst>
          </p:cNvPr>
          <p:cNvSpPr txBox="1"/>
          <p:nvPr/>
        </p:nvSpPr>
        <p:spPr>
          <a:xfrm>
            <a:off x="804518" y="1580429"/>
            <a:ext cx="2417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rgbClr val="32D2FB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Next</a:t>
            </a:r>
            <a:endParaRPr lang="zh-CN" altLang="en-US" sz="3600" i="1" dirty="0">
              <a:solidFill>
                <a:srgbClr val="32D2FB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8EE44C-4926-4EAE-A613-6018E1B6F2F3}"/>
              </a:ext>
            </a:extLst>
          </p:cNvPr>
          <p:cNvSpPr txBox="1"/>
          <p:nvPr/>
        </p:nvSpPr>
        <p:spPr>
          <a:xfrm>
            <a:off x="1608365" y="4123657"/>
            <a:ext cx="2417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rgbClr val="0089E6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Years</a:t>
            </a:r>
            <a:endParaRPr lang="zh-CN" altLang="en-US" sz="3600" i="1" dirty="0">
              <a:solidFill>
                <a:srgbClr val="0089E6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7CEDF1C-2821-47DA-9E6C-B549BD050893}"/>
              </a:ext>
            </a:extLst>
          </p:cNvPr>
          <p:cNvGrpSpPr/>
          <p:nvPr/>
        </p:nvGrpSpPr>
        <p:grpSpPr>
          <a:xfrm>
            <a:off x="4943226" y="2506547"/>
            <a:ext cx="3627916" cy="1671933"/>
            <a:chOff x="4943226" y="2506547"/>
            <a:chExt cx="3627916" cy="167193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A9663FE-F083-4D5F-9113-1BED1710CCF1}"/>
                </a:ext>
              </a:extLst>
            </p:cNvPr>
            <p:cNvSpPr/>
            <p:nvPr/>
          </p:nvSpPr>
          <p:spPr>
            <a:xfrm>
              <a:off x="4943226" y="2506547"/>
              <a:ext cx="3627916" cy="16719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深化“金融+科技” </a:t>
              </a:r>
              <a:endParaRPr lang="en-US" altLang="zh-CN" sz="36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探索“金融+       ” 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6536F58-140A-4544-8346-B8F76672B2D1}"/>
                </a:ext>
              </a:extLst>
            </p:cNvPr>
            <p:cNvSpPr/>
            <p:nvPr/>
          </p:nvSpPr>
          <p:spPr>
            <a:xfrm>
              <a:off x="7220136" y="3337544"/>
              <a:ext cx="1107996" cy="840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生态</a:t>
              </a: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238A91B9-4174-4114-B13D-9EC31752D300}"/>
              </a:ext>
            </a:extLst>
          </p:cNvPr>
          <p:cNvSpPr/>
          <p:nvPr/>
        </p:nvSpPr>
        <p:spPr>
          <a:xfrm>
            <a:off x="7216930" y="3340820"/>
            <a:ext cx="1111202" cy="840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89E6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张海山锐线体简" panose="02000000000000000000" charset="-122"/>
                <a:ea typeface="张海山锐线体简" panose="02000000000000000000" charset="-122"/>
              </a:rPr>
              <a:t>生态</a:t>
            </a:r>
          </a:p>
        </p:txBody>
      </p:sp>
    </p:spTree>
    <p:extLst>
      <p:ext uri="{BB962C8B-B14F-4D97-AF65-F5344CB8AC3E}">
        <p14:creationId xmlns:p14="http://schemas.microsoft.com/office/powerpoint/2010/main" val="89605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9FC552F4-F594-4C20-813F-FAB611DCEFF0}"/>
              </a:ext>
            </a:extLst>
          </p:cNvPr>
          <p:cNvCxnSpPr/>
          <p:nvPr/>
        </p:nvCxnSpPr>
        <p:spPr bwMode="auto">
          <a:xfrm>
            <a:off x="1894242" y="5911774"/>
            <a:ext cx="94532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37F8CF7-9FFA-4CF5-8290-0864C851D2AD}"/>
              </a:ext>
            </a:extLst>
          </p:cNvPr>
          <p:cNvCxnSpPr/>
          <p:nvPr/>
        </p:nvCxnSpPr>
        <p:spPr bwMode="auto">
          <a:xfrm>
            <a:off x="9518725" y="6100032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232261A3-1FDD-43AE-AEFF-456820B964C7}"/>
              </a:ext>
            </a:extLst>
          </p:cNvPr>
          <p:cNvSpPr txBox="1"/>
          <p:nvPr/>
        </p:nvSpPr>
        <p:spPr>
          <a:xfrm>
            <a:off x="9339852" y="6239453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云服务</a:t>
            </a:r>
            <a:endParaRPr lang="zh-CN" altLang="en-US" sz="1600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5E1E098-D0A1-4504-B97A-0C0B5516010A}"/>
              </a:ext>
            </a:extLst>
          </p:cNvPr>
          <p:cNvGrpSpPr/>
          <p:nvPr/>
        </p:nvGrpSpPr>
        <p:grpSpPr>
          <a:xfrm>
            <a:off x="1183327" y="790121"/>
            <a:ext cx="4167295" cy="228600"/>
            <a:chOff x="849205" y="1867556"/>
            <a:chExt cx="4167295" cy="22860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CAB1A3A-D055-4453-BA35-32A585F12AA5}"/>
                </a:ext>
              </a:extLst>
            </p:cNvPr>
            <p:cNvCxnSpPr/>
            <p:nvPr/>
          </p:nvCxnSpPr>
          <p:spPr bwMode="auto">
            <a:xfrm>
              <a:off x="849205" y="2096156"/>
              <a:ext cx="98781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538E510-C1D0-4CFE-A371-ACED67820FA4}"/>
                </a:ext>
              </a:extLst>
            </p:cNvPr>
            <p:cNvCxnSpPr/>
            <p:nvPr/>
          </p:nvCxnSpPr>
          <p:spPr bwMode="auto">
            <a:xfrm flipV="1">
              <a:off x="1837018" y="1867556"/>
              <a:ext cx="121023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139B973-67F6-43C9-9A2E-F0538E133824}"/>
                </a:ext>
              </a:extLst>
            </p:cNvPr>
            <p:cNvCxnSpPr/>
            <p:nvPr/>
          </p:nvCxnSpPr>
          <p:spPr bwMode="auto">
            <a:xfrm>
              <a:off x="1958041" y="1867556"/>
              <a:ext cx="107577" cy="228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EE49813B-B38C-4CB1-A8E2-2C02089246EF}"/>
                </a:ext>
              </a:extLst>
            </p:cNvPr>
            <p:cNvCxnSpPr/>
            <p:nvPr/>
          </p:nvCxnSpPr>
          <p:spPr bwMode="auto">
            <a:xfrm>
              <a:off x="2065618" y="2096156"/>
              <a:ext cx="28238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D010CD3-12AA-4146-913F-900D233A6BBF}"/>
                </a:ext>
              </a:extLst>
            </p:cNvPr>
            <p:cNvCxnSpPr/>
            <p:nvPr/>
          </p:nvCxnSpPr>
          <p:spPr bwMode="auto">
            <a:xfrm flipV="1">
              <a:off x="2348006" y="1981856"/>
              <a:ext cx="122156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24308DA-D012-407D-8291-6DA5841DF3CF}"/>
                </a:ext>
              </a:extLst>
            </p:cNvPr>
            <p:cNvCxnSpPr/>
            <p:nvPr/>
          </p:nvCxnSpPr>
          <p:spPr bwMode="auto">
            <a:xfrm>
              <a:off x="2576606" y="2096156"/>
              <a:ext cx="243989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E553921-4614-4B90-AC1D-083658DC5D09}"/>
                </a:ext>
              </a:extLst>
            </p:cNvPr>
            <p:cNvCxnSpPr/>
            <p:nvPr/>
          </p:nvCxnSpPr>
          <p:spPr bwMode="auto">
            <a:xfrm>
              <a:off x="2470162" y="1981856"/>
              <a:ext cx="106444" cy="114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E5EC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F9D5618-A18F-4332-A0E3-0C7B047D5177}"/>
              </a:ext>
            </a:extLst>
          </p:cNvPr>
          <p:cNvCxnSpPr/>
          <p:nvPr/>
        </p:nvCxnSpPr>
        <p:spPr bwMode="auto">
          <a:xfrm>
            <a:off x="1183327" y="1210058"/>
            <a:ext cx="846295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C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56F9712-C5F1-49AA-B2A3-8E343C57C0D9}"/>
              </a:ext>
            </a:extLst>
          </p:cNvPr>
          <p:cNvSpPr txBox="1"/>
          <p:nvPr/>
        </p:nvSpPr>
        <p:spPr>
          <a:xfrm>
            <a:off x="2926440" y="621167"/>
            <a:ext cx="453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市民用户的统一入口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7C83204-30AA-4AB9-877C-7D8797728A3E}"/>
              </a:ext>
            </a:extLst>
          </p:cNvPr>
          <p:cNvCxnSpPr/>
          <p:nvPr/>
        </p:nvCxnSpPr>
        <p:spPr bwMode="auto">
          <a:xfrm>
            <a:off x="7407985" y="6111684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6D8EEEF-C479-468F-97D2-BFC351D03FBE}"/>
              </a:ext>
            </a:extLst>
          </p:cNvPr>
          <p:cNvSpPr txBox="1"/>
          <p:nvPr/>
        </p:nvSpPr>
        <p:spPr>
          <a:xfrm>
            <a:off x="7229112" y="6251105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大数据</a:t>
            </a:r>
            <a:endParaRPr lang="zh-CN" altLang="en-US" sz="1600" dirty="0">
              <a:solidFill>
                <a:schemeClr val="bg1"/>
              </a:solidFill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7CFFFDD-BDDC-48AD-8ACF-0B35199E55A6}"/>
              </a:ext>
            </a:extLst>
          </p:cNvPr>
          <p:cNvCxnSpPr/>
          <p:nvPr/>
        </p:nvCxnSpPr>
        <p:spPr bwMode="auto">
          <a:xfrm>
            <a:off x="5221439" y="6124663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885AED4-FEDC-465A-9153-A85E21001A70}"/>
              </a:ext>
            </a:extLst>
          </p:cNvPr>
          <p:cNvSpPr txBox="1"/>
          <p:nvPr/>
        </p:nvSpPr>
        <p:spPr>
          <a:xfrm>
            <a:off x="5042566" y="6264084"/>
            <a:ext cx="2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统一账号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BFC7D7D-3ABE-4336-A5F4-966D3100F2A2}"/>
              </a:ext>
            </a:extLst>
          </p:cNvPr>
          <p:cNvGrpSpPr/>
          <p:nvPr/>
        </p:nvGrpSpPr>
        <p:grpSpPr>
          <a:xfrm>
            <a:off x="2164076" y="2197312"/>
            <a:ext cx="469900" cy="3482339"/>
            <a:chOff x="2351403" y="2214285"/>
            <a:chExt cx="469900" cy="3482339"/>
          </a:xfrm>
        </p:grpSpPr>
        <p:sp>
          <p:nvSpPr>
            <p:cNvPr id="20" name="五边形 28">
              <a:extLst>
                <a:ext uri="{FF2B5EF4-FFF2-40B4-BE49-F238E27FC236}">
                  <a16:creationId xmlns:a16="http://schemas.microsoft.com/office/drawing/2014/main" id="{5CA5AB7B-7623-40F6-85A1-8ED61C3ABC68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D4CA50B-8A0D-4F34-B331-BAC353F315D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智慧政务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339CAA4-2C97-484E-8C14-95070244099F}"/>
              </a:ext>
            </a:extLst>
          </p:cNvPr>
          <p:cNvGrpSpPr/>
          <p:nvPr/>
        </p:nvGrpSpPr>
        <p:grpSpPr>
          <a:xfrm>
            <a:off x="2936793" y="215373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23" name="五边形 28">
              <a:extLst>
                <a:ext uri="{FF2B5EF4-FFF2-40B4-BE49-F238E27FC236}">
                  <a16:creationId xmlns:a16="http://schemas.microsoft.com/office/drawing/2014/main" id="{0876D18A-C42C-49AF-95DD-7FD1B756296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79D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926F452-9662-45CA-824B-C7C29757ACD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智慧安防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3D17E75-4A13-402D-9966-740E2A59B520}"/>
              </a:ext>
            </a:extLst>
          </p:cNvPr>
          <p:cNvGrpSpPr/>
          <p:nvPr/>
        </p:nvGrpSpPr>
        <p:grpSpPr>
          <a:xfrm>
            <a:off x="370805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26" name="五边形 28">
              <a:extLst>
                <a:ext uri="{FF2B5EF4-FFF2-40B4-BE49-F238E27FC236}">
                  <a16:creationId xmlns:a16="http://schemas.microsoft.com/office/drawing/2014/main" id="{A6833268-4732-4716-8D2E-4802D259F0E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F2D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9557C27-2FCE-4AA7-95EA-0FA9A78D93B2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智慧交管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E3628D8-F3B3-4F10-AE47-61D1A94064F2}"/>
              </a:ext>
            </a:extLst>
          </p:cNvPr>
          <p:cNvGrpSpPr/>
          <p:nvPr/>
        </p:nvGrpSpPr>
        <p:grpSpPr>
          <a:xfrm>
            <a:off x="4479313" y="220429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29" name="五边形 28">
              <a:extLst>
                <a:ext uri="{FF2B5EF4-FFF2-40B4-BE49-F238E27FC236}">
                  <a16:creationId xmlns:a16="http://schemas.microsoft.com/office/drawing/2014/main" id="{FB4DD5A0-2BB7-4712-84BD-77C6E190DEB6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00BFB49-1439-4A1D-A4FB-235D8D576E01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智慧口岸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5D304A4-C4D8-4FB1-8025-5055691C6A75}"/>
              </a:ext>
            </a:extLst>
          </p:cNvPr>
          <p:cNvGrpSpPr/>
          <p:nvPr/>
        </p:nvGrpSpPr>
        <p:grpSpPr>
          <a:xfrm>
            <a:off x="5250573" y="218667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32" name="五边形 28">
              <a:extLst>
                <a:ext uri="{FF2B5EF4-FFF2-40B4-BE49-F238E27FC236}">
                  <a16:creationId xmlns:a16="http://schemas.microsoft.com/office/drawing/2014/main" id="{0D4EB782-2760-4500-81BF-2281E9F6BC74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81C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B44432C-BDF0-42D8-BCE4-8D81DCDFABA7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智慧金融贸易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570660D-6986-42A5-B3BC-9E3FF3784C93}"/>
              </a:ext>
            </a:extLst>
          </p:cNvPr>
          <p:cNvGrpSpPr/>
          <p:nvPr/>
        </p:nvGrpSpPr>
        <p:grpSpPr>
          <a:xfrm>
            <a:off x="6021833" y="217648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35" name="五边形 28">
              <a:extLst>
                <a:ext uri="{FF2B5EF4-FFF2-40B4-BE49-F238E27FC236}">
                  <a16:creationId xmlns:a16="http://schemas.microsoft.com/office/drawing/2014/main" id="{F0E5A5D6-E0D0-4090-BCA7-00D02F3F58D1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F2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4252DFD-394F-44B8-A480-29C7648A3B69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智慧财政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DE9DED8-F3D5-4727-9327-19FD924CD85D}"/>
              </a:ext>
            </a:extLst>
          </p:cNvPr>
          <p:cNvGrpSpPr/>
          <p:nvPr/>
        </p:nvGrpSpPr>
        <p:grpSpPr>
          <a:xfrm>
            <a:off x="6793093" y="2153733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38" name="五边形 28">
              <a:extLst>
                <a:ext uri="{FF2B5EF4-FFF2-40B4-BE49-F238E27FC236}">
                  <a16:creationId xmlns:a16="http://schemas.microsoft.com/office/drawing/2014/main" id="{8E3563C0-C0A8-48A2-94B8-DE164D97745B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D9B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D8FF25A-3740-4105-95A2-72113A82AF78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智慧教育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658541D-8BF8-47A8-AE68-69C671311FB7}"/>
              </a:ext>
            </a:extLst>
          </p:cNvPr>
          <p:cNvGrpSpPr/>
          <p:nvPr/>
        </p:nvGrpSpPr>
        <p:grpSpPr>
          <a:xfrm>
            <a:off x="7564353" y="2183461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41" name="五边形 28">
              <a:extLst>
                <a:ext uri="{FF2B5EF4-FFF2-40B4-BE49-F238E27FC236}">
                  <a16:creationId xmlns:a16="http://schemas.microsoft.com/office/drawing/2014/main" id="{186543C2-7ECE-4743-84F3-3EB361E51289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544F43D-5D37-4086-90B9-EB1E1ABCBACA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智慧医保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D8E13EB-77D9-471E-BAEA-49B1F6D9796A}"/>
              </a:ext>
            </a:extLst>
          </p:cNvPr>
          <p:cNvGrpSpPr/>
          <p:nvPr/>
        </p:nvGrpSpPr>
        <p:grpSpPr>
          <a:xfrm>
            <a:off x="8335613" y="2176480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44" name="五边形 28">
              <a:extLst>
                <a:ext uri="{FF2B5EF4-FFF2-40B4-BE49-F238E27FC236}">
                  <a16:creationId xmlns:a16="http://schemas.microsoft.com/office/drawing/2014/main" id="{D31FB958-B015-4B11-A058-3796173FAF13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819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0E41270-43CE-482E-9952-D556EB7F279F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智慧房产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A1CC25E-543A-4F4E-8243-1C5D62C9D391}"/>
              </a:ext>
            </a:extLst>
          </p:cNvPr>
          <p:cNvGrpSpPr/>
          <p:nvPr/>
        </p:nvGrpSpPr>
        <p:grpSpPr>
          <a:xfrm>
            <a:off x="9106872" y="2183462"/>
            <a:ext cx="469900" cy="3482339"/>
            <a:chOff x="2351403" y="2214285"/>
            <a:chExt cx="469900" cy="3482339"/>
          </a:xfrm>
          <a:solidFill>
            <a:srgbClr val="F24182"/>
          </a:solidFill>
        </p:grpSpPr>
        <p:sp>
          <p:nvSpPr>
            <p:cNvPr id="47" name="五边形 28">
              <a:extLst>
                <a:ext uri="{FF2B5EF4-FFF2-40B4-BE49-F238E27FC236}">
                  <a16:creationId xmlns:a16="http://schemas.microsoft.com/office/drawing/2014/main" id="{5998B1EF-0FDF-42FF-ACDD-71A098E90E60}"/>
                </a:ext>
              </a:extLst>
            </p:cNvPr>
            <p:cNvSpPr/>
            <p:nvPr/>
          </p:nvSpPr>
          <p:spPr>
            <a:xfrm rot="16200000">
              <a:off x="845183" y="3720505"/>
              <a:ext cx="3482339" cy="469900"/>
            </a:xfrm>
            <a:prstGeom prst="homePlate">
              <a:avLst>
                <a:gd name="adj" fmla="val 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1F849A6-209B-4CD1-857E-1FEA84898690}"/>
                </a:ext>
              </a:extLst>
            </p:cNvPr>
            <p:cNvSpPr txBox="1"/>
            <p:nvPr/>
          </p:nvSpPr>
          <p:spPr>
            <a:xfrm>
              <a:off x="2359638" y="2467026"/>
              <a:ext cx="461665" cy="2962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线体简" panose="02000000000000000000" charset="-122"/>
                  <a:ea typeface="张海山锐线体简" panose="02000000000000000000" charset="-122"/>
                </a:rPr>
                <a:t>智慧环保</a:t>
              </a: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6566FA20-6617-40E3-9D07-07EBDDB19441}"/>
              </a:ext>
            </a:extLst>
          </p:cNvPr>
          <p:cNvSpPr txBox="1"/>
          <p:nvPr/>
        </p:nvSpPr>
        <p:spPr>
          <a:xfrm>
            <a:off x="6143717" y="707635"/>
            <a:ext cx="296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智慧生活</a:t>
            </a:r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服务平台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943C11D-CC79-4DA4-98A8-A62EB3931B31}"/>
              </a:ext>
            </a:extLst>
          </p:cNvPr>
          <p:cNvGrpSpPr/>
          <p:nvPr/>
        </p:nvGrpSpPr>
        <p:grpSpPr>
          <a:xfrm>
            <a:off x="1773452" y="1583498"/>
            <a:ext cx="9014708" cy="336645"/>
            <a:chOff x="1223682" y="1614044"/>
            <a:chExt cx="9014708" cy="336645"/>
          </a:xfrm>
        </p:grpSpPr>
        <p:sp>
          <p:nvSpPr>
            <p:cNvPr id="51" name="MH_Other_4">
              <a:extLst>
                <a:ext uri="{FF2B5EF4-FFF2-40B4-BE49-F238E27FC236}">
                  <a16:creationId xmlns:a16="http://schemas.microsoft.com/office/drawing/2014/main" id="{9365E68C-1A9F-4C88-BEC0-320C4E95878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223682" y="1671095"/>
              <a:ext cx="8984705" cy="279594"/>
            </a:xfrm>
            <a:custGeom>
              <a:avLst/>
              <a:gdLst>
                <a:gd name="T0" fmla="*/ 1449 w 1546"/>
                <a:gd name="T1" fmla="*/ 59 h 59"/>
                <a:gd name="T2" fmla="*/ 0 w 1546"/>
                <a:gd name="T3" fmla="*/ 59 h 59"/>
                <a:gd name="T4" fmla="*/ 0 w 1546"/>
                <a:gd name="T5" fmla="*/ 55 h 59"/>
                <a:gd name="T6" fmla="*/ 1449 w 1546"/>
                <a:gd name="T7" fmla="*/ 55 h 59"/>
                <a:gd name="T8" fmla="*/ 1515 w 1546"/>
                <a:gd name="T9" fmla="*/ 28 h 59"/>
                <a:gd name="T10" fmla="*/ 1543 w 1546"/>
                <a:gd name="T11" fmla="*/ 0 h 59"/>
                <a:gd name="T12" fmla="*/ 1546 w 1546"/>
                <a:gd name="T13" fmla="*/ 2 h 59"/>
                <a:gd name="T14" fmla="*/ 1518 w 1546"/>
                <a:gd name="T15" fmla="*/ 30 h 59"/>
                <a:gd name="T16" fmla="*/ 1449 w 1546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6" h="59">
                  <a:moveTo>
                    <a:pt x="1449" y="59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449" y="55"/>
                    <a:pt x="1449" y="55"/>
                    <a:pt x="1449" y="55"/>
                  </a:cubicBezTo>
                  <a:cubicBezTo>
                    <a:pt x="1471" y="55"/>
                    <a:pt x="1500" y="43"/>
                    <a:pt x="1515" y="28"/>
                  </a:cubicBezTo>
                  <a:cubicBezTo>
                    <a:pt x="1543" y="0"/>
                    <a:pt x="1543" y="0"/>
                    <a:pt x="1543" y="0"/>
                  </a:cubicBezTo>
                  <a:cubicBezTo>
                    <a:pt x="1546" y="2"/>
                    <a:pt x="1546" y="2"/>
                    <a:pt x="1546" y="2"/>
                  </a:cubicBezTo>
                  <a:cubicBezTo>
                    <a:pt x="1518" y="30"/>
                    <a:pt x="1518" y="30"/>
                    <a:pt x="1518" y="30"/>
                  </a:cubicBezTo>
                  <a:cubicBezTo>
                    <a:pt x="1502" y="46"/>
                    <a:pt x="1471" y="59"/>
                    <a:pt x="1449" y="59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52" name="MH_Other_15">
              <a:extLst>
                <a:ext uri="{FF2B5EF4-FFF2-40B4-BE49-F238E27FC236}">
                  <a16:creationId xmlns:a16="http://schemas.microsoft.com/office/drawing/2014/main" id="{40992E93-4A82-4394-9C40-5F48BC046AA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135223" y="1614044"/>
              <a:ext cx="103167" cy="103166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/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700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29F8037-7D03-44C0-A140-DFD3B531269C}"/>
              </a:ext>
            </a:extLst>
          </p:cNvPr>
          <p:cNvGrpSpPr/>
          <p:nvPr/>
        </p:nvGrpSpPr>
        <p:grpSpPr>
          <a:xfrm>
            <a:off x="10634099" y="563588"/>
            <a:ext cx="1116883" cy="1115386"/>
            <a:chOff x="10667127" y="391007"/>
            <a:chExt cx="1116883" cy="1115386"/>
          </a:xfrm>
        </p:grpSpPr>
        <p:sp>
          <p:nvSpPr>
            <p:cNvPr id="54" name="MH_Other_1">
              <a:extLst>
                <a:ext uri="{FF2B5EF4-FFF2-40B4-BE49-F238E27FC236}">
                  <a16:creationId xmlns:a16="http://schemas.microsoft.com/office/drawing/2014/main" id="{AE9761D7-AAE0-40EF-BC6D-74E3FEF7217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0670120" y="391007"/>
              <a:ext cx="1113890" cy="1115386"/>
            </a:xfrm>
            <a:prstGeom prst="donut">
              <a:avLst>
                <a:gd name="adj" fmla="val 11988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22860" rIns="45720" bIns="22860"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B35C7F7E-F56C-489C-B595-11B903CCF86F}"/>
                </a:ext>
              </a:extLst>
            </p:cNvPr>
            <p:cNvGrpSpPr/>
            <p:nvPr/>
          </p:nvGrpSpPr>
          <p:grpSpPr>
            <a:xfrm>
              <a:off x="10667127" y="391007"/>
              <a:ext cx="1115386" cy="1115386"/>
              <a:chOff x="10667127" y="391007"/>
              <a:chExt cx="1115386" cy="1115386"/>
            </a:xfrm>
          </p:grpSpPr>
          <p:sp>
            <p:nvSpPr>
              <p:cNvPr id="56" name="MH_Other_2">
                <a:extLst>
                  <a:ext uri="{FF2B5EF4-FFF2-40B4-BE49-F238E27FC236}">
                    <a16:creationId xmlns:a16="http://schemas.microsoft.com/office/drawing/2014/main" id="{F6BCE993-460F-4616-B23F-20C7889DCE8E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0667127" y="391007"/>
                <a:ext cx="1115386" cy="1115386"/>
              </a:xfrm>
              <a:prstGeom prst="blockArc">
                <a:avLst>
                  <a:gd name="adj1" fmla="val 16217203"/>
                  <a:gd name="adj2" fmla="val 7576064"/>
                  <a:gd name="adj3" fmla="val 11852"/>
                </a:avLst>
              </a:prstGeom>
              <a:solidFill>
                <a:srgbClr val="9954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22860" rIns="45720" bIns="22860"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  <a:latin typeface="张海山锐线体简" panose="02000000000000000000" charset="-122"/>
                  <a:ea typeface="张海山锐线体简" panose="02000000000000000000" charset="-122"/>
                </a:endParaRPr>
              </a:p>
            </p:txBody>
          </p:sp>
          <p:sp>
            <p:nvSpPr>
              <p:cNvPr id="57" name="MH_Text_1">
                <a:extLst>
                  <a:ext uri="{FF2B5EF4-FFF2-40B4-BE49-F238E27FC236}">
                    <a16:creationId xmlns:a16="http://schemas.microsoft.com/office/drawing/2014/main" id="{60724C96-5B68-4936-9F9E-782743C5CB99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0743381" y="767788"/>
                <a:ext cx="919521" cy="3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500" dirty="0">
                    <a:solidFill>
                      <a:srgbClr val="9954CC"/>
                    </a:solidFill>
                    <a:latin typeface="张海山锐线体简" panose="02000000000000000000" charset="-122"/>
                    <a:ea typeface="张海山锐线体简" panose="02000000000000000000" charset="-122"/>
                    <a:cs typeface="Arial" panose="020B0604020202020204" pitchFamily="34" charset="0"/>
                  </a:rPr>
                  <a:t>企业</a:t>
                </a:r>
              </a:p>
            </p:txBody>
          </p:sp>
        </p:grpSp>
      </p:grpSp>
      <p:sp>
        <p:nvSpPr>
          <p:cNvPr id="58" name="KSO_Shape">
            <a:extLst>
              <a:ext uri="{FF2B5EF4-FFF2-40B4-BE49-F238E27FC236}">
                <a16:creationId xmlns:a16="http://schemas.microsoft.com/office/drawing/2014/main" id="{258E9395-7F11-41DF-9105-77E13FF93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869" y="272267"/>
            <a:ext cx="624193" cy="654191"/>
          </a:xfrm>
          <a:custGeom>
            <a:avLst/>
            <a:gdLst>
              <a:gd name="T0" fmla="*/ 186959 w 11981237"/>
              <a:gd name="T1" fmla="*/ 80936 h 12554355"/>
              <a:gd name="T2" fmla="*/ 201434 w 11981237"/>
              <a:gd name="T3" fmla="*/ 95398 h 12554355"/>
              <a:gd name="T4" fmla="*/ 186959 w 11981237"/>
              <a:gd name="T5" fmla="*/ 109860 h 12554355"/>
              <a:gd name="T6" fmla="*/ 172483 w 11981237"/>
              <a:gd name="T7" fmla="*/ 95398 h 12554355"/>
              <a:gd name="T8" fmla="*/ 186959 w 11981237"/>
              <a:gd name="T9" fmla="*/ 80936 h 12554355"/>
              <a:gd name="T10" fmla="*/ 135384 w 11981237"/>
              <a:gd name="T11" fmla="*/ 74810 h 12554355"/>
              <a:gd name="T12" fmla="*/ 140604 w 11981237"/>
              <a:gd name="T13" fmla="*/ 77136 h 12554355"/>
              <a:gd name="T14" fmla="*/ 176652 w 11981237"/>
              <a:gd name="T15" fmla="*/ 113110 h 12554355"/>
              <a:gd name="T16" fmla="*/ 197725 w 11981237"/>
              <a:gd name="T17" fmla="*/ 113110 h 12554355"/>
              <a:gd name="T18" fmla="*/ 233541 w 11981237"/>
              <a:gd name="T19" fmla="*/ 77136 h 12554355"/>
              <a:gd name="T20" fmla="*/ 244039 w 11981237"/>
              <a:gd name="T21" fmla="*/ 76827 h 12554355"/>
              <a:gd name="T22" fmla="*/ 244271 w 11981237"/>
              <a:gd name="T23" fmla="*/ 87326 h 12554355"/>
              <a:gd name="T24" fmla="*/ 206602 w 11981237"/>
              <a:gd name="T25" fmla="*/ 124999 h 12554355"/>
              <a:gd name="T26" fmla="*/ 206679 w 11981237"/>
              <a:gd name="T27" fmla="*/ 250061 h 12554355"/>
              <a:gd name="T28" fmla="*/ 198574 w 11981237"/>
              <a:gd name="T29" fmla="*/ 258167 h 12554355"/>
              <a:gd name="T30" fmla="*/ 190392 w 11981237"/>
              <a:gd name="T31" fmla="*/ 250061 h 12554355"/>
              <a:gd name="T32" fmla="*/ 190392 w 11981237"/>
              <a:gd name="T33" fmla="*/ 182203 h 12554355"/>
              <a:gd name="T34" fmla="*/ 183753 w 11981237"/>
              <a:gd name="T35" fmla="*/ 182203 h 12554355"/>
              <a:gd name="T36" fmla="*/ 183753 w 11981237"/>
              <a:gd name="T37" fmla="*/ 250061 h 12554355"/>
              <a:gd name="T38" fmla="*/ 175648 w 11981237"/>
              <a:gd name="T39" fmla="*/ 258167 h 12554355"/>
              <a:gd name="T40" fmla="*/ 167466 w 11981237"/>
              <a:gd name="T41" fmla="*/ 250061 h 12554355"/>
              <a:gd name="T42" fmla="*/ 167466 w 11981237"/>
              <a:gd name="T43" fmla="*/ 124999 h 12554355"/>
              <a:gd name="T44" fmla="*/ 129874 w 11981237"/>
              <a:gd name="T45" fmla="*/ 87326 h 12554355"/>
              <a:gd name="T46" fmla="*/ 130106 w 11981237"/>
              <a:gd name="T47" fmla="*/ 76827 h 12554355"/>
              <a:gd name="T48" fmla="*/ 135384 w 11981237"/>
              <a:gd name="T49" fmla="*/ 74810 h 12554355"/>
              <a:gd name="T50" fmla="*/ 83316 w 11981237"/>
              <a:gd name="T51" fmla="*/ 8594 h 12554355"/>
              <a:gd name="T52" fmla="*/ 103649 w 11981237"/>
              <a:gd name="T53" fmla="*/ 29014 h 12554355"/>
              <a:gd name="T54" fmla="*/ 83316 w 11981237"/>
              <a:gd name="T55" fmla="*/ 49433 h 12554355"/>
              <a:gd name="T56" fmla="*/ 62982 w 11981237"/>
              <a:gd name="T57" fmla="*/ 29014 h 12554355"/>
              <a:gd name="T58" fmla="*/ 83316 w 11981237"/>
              <a:gd name="T59" fmla="*/ 8594 h 12554355"/>
              <a:gd name="T60" fmla="*/ 10664 w 11981237"/>
              <a:gd name="T61" fmla="*/ 4 h 12554355"/>
              <a:gd name="T62" fmla="*/ 17978 w 11981237"/>
              <a:gd name="T63" fmla="*/ 3266 h 12554355"/>
              <a:gd name="T64" fmla="*/ 68688 w 11981237"/>
              <a:gd name="T65" fmla="*/ 53984 h 12554355"/>
              <a:gd name="T66" fmla="*/ 98481 w 11981237"/>
              <a:gd name="T67" fmla="*/ 53984 h 12554355"/>
              <a:gd name="T68" fmla="*/ 148882 w 11981237"/>
              <a:gd name="T69" fmla="*/ 3266 h 12554355"/>
              <a:gd name="T70" fmla="*/ 163624 w 11981237"/>
              <a:gd name="T71" fmla="*/ 2880 h 12554355"/>
              <a:gd name="T72" fmla="*/ 164010 w 11981237"/>
              <a:gd name="T73" fmla="*/ 17624 h 12554355"/>
              <a:gd name="T74" fmla="*/ 110985 w 11981237"/>
              <a:gd name="T75" fmla="*/ 70735 h 12554355"/>
              <a:gd name="T76" fmla="*/ 111062 w 11981237"/>
              <a:gd name="T77" fmla="*/ 246742 h 12554355"/>
              <a:gd name="T78" fmla="*/ 99639 w 11981237"/>
              <a:gd name="T79" fmla="*/ 258167 h 12554355"/>
              <a:gd name="T80" fmla="*/ 88138 w 11981237"/>
              <a:gd name="T81" fmla="*/ 246742 h 12554355"/>
              <a:gd name="T82" fmla="*/ 88061 w 11981237"/>
              <a:gd name="T83" fmla="*/ 151251 h 12554355"/>
              <a:gd name="T84" fmla="*/ 78799 w 11981237"/>
              <a:gd name="T85" fmla="*/ 151251 h 12554355"/>
              <a:gd name="T86" fmla="*/ 78799 w 11981237"/>
              <a:gd name="T87" fmla="*/ 246742 h 12554355"/>
              <a:gd name="T88" fmla="*/ 67298 w 11981237"/>
              <a:gd name="T89" fmla="*/ 258167 h 12554355"/>
              <a:gd name="T90" fmla="*/ 55875 w 11981237"/>
              <a:gd name="T91" fmla="*/ 246742 h 12554355"/>
              <a:gd name="T92" fmla="*/ 55875 w 11981237"/>
              <a:gd name="T93" fmla="*/ 70735 h 12554355"/>
              <a:gd name="T94" fmla="*/ 2849 w 11981237"/>
              <a:gd name="T95" fmla="*/ 17624 h 12554355"/>
              <a:gd name="T96" fmla="*/ 3235 w 11981237"/>
              <a:gd name="T97" fmla="*/ 2880 h 12554355"/>
              <a:gd name="T98" fmla="*/ 10664 w 11981237"/>
              <a:gd name="T99" fmla="*/ 4 h 1255435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1981237" h="12554355">
                <a:moveTo>
                  <a:pt x="9093518" y="3935817"/>
                </a:moveTo>
                <a:cubicBezTo>
                  <a:pt x="9482358" y="3935817"/>
                  <a:pt x="9797575" y="4250679"/>
                  <a:pt x="9797575" y="4639080"/>
                </a:cubicBezTo>
                <a:cubicBezTo>
                  <a:pt x="9797575" y="5027480"/>
                  <a:pt x="9482358" y="5342343"/>
                  <a:pt x="9093518" y="5342343"/>
                </a:cubicBezTo>
                <a:cubicBezTo>
                  <a:pt x="8704678" y="5342343"/>
                  <a:pt x="8389461" y="5027480"/>
                  <a:pt x="8389461" y="4639080"/>
                </a:cubicBezTo>
                <a:cubicBezTo>
                  <a:pt x="8389461" y="4250679"/>
                  <a:pt x="8704678" y="3935817"/>
                  <a:pt x="9093518" y="3935817"/>
                </a:cubicBezTo>
                <a:close/>
                <a:moveTo>
                  <a:pt x="6584967" y="3637926"/>
                </a:moveTo>
                <a:cubicBezTo>
                  <a:pt x="6677422" y="3640272"/>
                  <a:pt x="6769407" y="3677813"/>
                  <a:pt x="6838865" y="3751018"/>
                </a:cubicBezTo>
                <a:cubicBezTo>
                  <a:pt x="6838865" y="3751018"/>
                  <a:pt x="6838865" y="3751018"/>
                  <a:pt x="8592216" y="5500423"/>
                </a:cubicBezTo>
                <a:cubicBezTo>
                  <a:pt x="8592216" y="5500423"/>
                  <a:pt x="8592216" y="5500423"/>
                  <a:pt x="9617194" y="5500423"/>
                </a:cubicBezTo>
                <a:lnTo>
                  <a:pt x="11359281" y="3751018"/>
                </a:lnTo>
                <a:cubicBezTo>
                  <a:pt x="11498198" y="3604608"/>
                  <a:pt x="11723468" y="3600854"/>
                  <a:pt x="11869893" y="3736002"/>
                </a:cubicBezTo>
                <a:cubicBezTo>
                  <a:pt x="12012564" y="3874903"/>
                  <a:pt x="12020073" y="4100148"/>
                  <a:pt x="11881156" y="4246558"/>
                </a:cubicBezTo>
                <a:cubicBezTo>
                  <a:pt x="11881156" y="4246558"/>
                  <a:pt x="11881156" y="4246558"/>
                  <a:pt x="10048961" y="6078553"/>
                </a:cubicBezTo>
                <a:cubicBezTo>
                  <a:pt x="10048961" y="6078553"/>
                  <a:pt x="10048961" y="6078553"/>
                  <a:pt x="10052716" y="12160176"/>
                </a:cubicBezTo>
                <a:cubicBezTo>
                  <a:pt x="10052716" y="12377913"/>
                  <a:pt x="9876254" y="12554355"/>
                  <a:pt x="9658493" y="12554355"/>
                </a:cubicBezTo>
                <a:cubicBezTo>
                  <a:pt x="9440733" y="12554355"/>
                  <a:pt x="9260517" y="12377913"/>
                  <a:pt x="9260517" y="12160176"/>
                </a:cubicBezTo>
                <a:cubicBezTo>
                  <a:pt x="9260517" y="12160176"/>
                  <a:pt x="9260517" y="12160176"/>
                  <a:pt x="9260517" y="8860332"/>
                </a:cubicBezTo>
                <a:cubicBezTo>
                  <a:pt x="9260517" y="8860332"/>
                  <a:pt x="9260517" y="8860332"/>
                  <a:pt x="8937630" y="8860332"/>
                </a:cubicBezTo>
                <a:cubicBezTo>
                  <a:pt x="8937630" y="8860332"/>
                  <a:pt x="8937630" y="8860332"/>
                  <a:pt x="8937630" y="12160176"/>
                </a:cubicBezTo>
                <a:cubicBezTo>
                  <a:pt x="8937630" y="12377913"/>
                  <a:pt x="8761168" y="12554355"/>
                  <a:pt x="8543407" y="12554355"/>
                </a:cubicBezTo>
                <a:cubicBezTo>
                  <a:pt x="8325646" y="12554355"/>
                  <a:pt x="8145431" y="12377913"/>
                  <a:pt x="8145431" y="12160176"/>
                </a:cubicBezTo>
                <a:cubicBezTo>
                  <a:pt x="8145431" y="12160176"/>
                  <a:pt x="8145431" y="12160176"/>
                  <a:pt x="8145431" y="6078553"/>
                </a:cubicBezTo>
                <a:cubicBezTo>
                  <a:pt x="8145431" y="6078553"/>
                  <a:pt x="8145431" y="6078553"/>
                  <a:pt x="6316990" y="4246558"/>
                </a:cubicBezTo>
                <a:cubicBezTo>
                  <a:pt x="6178073" y="4100148"/>
                  <a:pt x="6185582" y="3874903"/>
                  <a:pt x="6328253" y="3736002"/>
                </a:cubicBezTo>
                <a:cubicBezTo>
                  <a:pt x="6399589" y="3668428"/>
                  <a:pt x="6492513" y="3635580"/>
                  <a:pt x="6584967" y="3637926"/>
                </a:cubicBezTo>
                <a:close/>
                <a:moveTo>
                  <a:pt x="4052412" y="417917"/>
                </a:moveTo>
                <a:cubicBezTo>
                  <a:pt x="4598629" y="417917"/>
                  <a:pt x="5041424" y="862490"/>
                  <a:pt x="5041424" y="1410899"/>
                </a:cubicBezTo>
                <a:cubicBezTo>
                  <a:pt x="5041424" y="1959308"/>
                  <a:pt x="4598629" y="2403881"/>
                  <a:pt x="4052412" y="2403881"/>
                </a:cubicBezTo>
                <a:cubicBezTo>
                  <a:pt x="3506195" y="2403881"/>
                  <a:pt x="3063398" y="1959308"/>
                  <a:pt x="3063398" y="1410899"/>
                </a:cubicBezTo>
                <a:cubicBezTo>
                  <a:pt x="3063398" y="862490"/>
                  <a:pt x="3506195" y="417917"/>
                  <a:pt x="4052412" y="417917"/>
                </a:cubicBezTo>
                <a:close/>
                <a:moveTo>
                  <a:pt x="518710" y="212"/>
                </a:moveTo>
                <a:cubicBezTo>
                  <a:pt x="648229" y="3966"/>
                  <a:pt x="776810" y="57460"/>
                  <a:pt x="874419" y="158816"/>
                </a:cubicBezTo>
                <a:cubicBezTo>
                  <a:pt x="874419" y="158816"/>
                  <a:pt x="874419" y="158816"/>
                  <a:pt x="3340918" y="2625161"/>
                </a:cubicBezTo>
                <a:cubicBezTo>
                  <a:pt x="3340918" y="2625161"/>
                  <a:pt x="3340918" y="2625161"/>
                  <a:pt x="4790033" y="2625161"/>
                </a:cubicBezTo>
                <a:lnTo>
                  <a:pt x="7241515" y="158816"/>
                </a:lnTo>
                <a:cubicBezTo>
                  <a:pt x="7432978" y="-43897"/>
                  <a:pt x="7755838" y="-55159"/>
                  <a:pt x="7958564" y="140047"/>
                </a:cubicBezTo>
                <a:cubicBezTo>
                  <a:pt x="8161290" y="331498"/>
                  <a:pt x="8168798" y="654338"/>
                  <a:pt x="7977335" y="857051"/>
                </a:cubicBezTo>
                <a:cubicBezTo>
                  <a:pt x="7977335" y="857051"/>
                  <a:pt x="7977335" y="857051"/>
                  <a:pt x="5398210" y="3439768"/>
                </a:cubicBezTo>
                <a:cubicBezTo>
                  <a:pt x="5398210" y="3439768"/>
                  <a:pt x="5398210" y="3439768"/>
                  <a:pt x="5401965" y="11998771"/>
                </a:cubicBezTo>
                <a:cubicBezTo>
                  <a:pt x="5401965" y="12306594"/>
                  <a:pt x="5154188" y="12554355"/>
                  <a:pt x="4846345" y="12554355"/>
                </a:cubicBezTo>
                <a:cubicBezTo>
                  <a:pt x="4538502" y="12554355"/>
                  <a:pt x="4286972" y="12306594"/>
                  <a:pt x="4286972" y="11998771"/>
                </a:cubicBezTo>
                <a:cubicBezTo>
                  <a:pt x="4286972" y="11998771"/>
                  <a:pt x="4286972" y="11998771"/>
                  <a:pt x="4283218" y="7355136"/>
                </a:cubicBezTo>
                <a:cubicBezTo>
                  <a:pt x="4283218" y="7355136"/>
                  <a:pt x="4283218" y="7355136"/>
                  <a:pt x="3832716" y="7355136"/>
                </a:cubicBezTo>
                <a:cubicBezTo>
                  <a:pt x="3832716" y="7355136"/>
                  <a:pt x="3832716" y="7355136"/>
                  <a:pt x="3832716" y="11998771"/>
                </a:cubicBezTo>
                <a:cubicBezTo>
                  <a:pt x="3832716" y="12306594"/>
                  <a:pt x="3581186" y="12554355"/>
                  <a:pt x="3273343" y="12554355"/>
                </a:cubicBezTo>
                <a:cubicBezTo>
                  <a:pt x="2965500" y="12554355"/>
                  <a:pt x="2717723" y="12306594"/>
                  <a:pt x="2717723" y="11998771"/>
                </a:cubicBezTo>
                <a:cubicBezTo>
                  <a:pt x="2717723" y="11998771"/>
                  <a:pt x="2717723" y="11998771"/>
                  <a:pt x="2717723" y="3439768"/>
                </a:cubicBezTo>
                <a:cubicBezTo>
                  <a:pt x="2717723" y="3439768"/>
                  <a:pt x="2717723" y="3439768"/>
                  <a:pt x="138599" y="857051"/>
                </a:cubicBezTo>
                <a:cubicBezTo>
                  <a:pt x="-52865" y="654338"/>
                  <a:pt x="-45356" y="331498"/>
                  <a:pt x="157370" y="140047"/>
                </a:cubicBezTo>
                <a:cubicBezTo>
                  <a:pt x="258733" y="42444"/>
                  <a:pt x="389191" y="-3542"/>
                  <a:pt x="518710" y="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dirty="0">
              <a:latin typeface="张海山锐线体简" panose="02000000000000000000" charset="-122"/>
              <a:ea typeface="张海山锐线体简" panose="02000000000000000000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B0096C6-6D79-4533-9103-95508C95A568}"/>
              </a:ext>
            </a:extLst>
          </p:cNvPr>
          <p:cNvSpPr txBox="1"/>
          <p:nvPr/>
        </p:nvSpPr>
        <p:spPr>
          <a:xfrm>
            <a:off x="2527113" y="1450415"/>
            <a:ext cx="376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社会、商业资源整合</a:t>
            </a:r>
          </a:p>
        </p:txBody>
      </p:sp>
    </p:spTree>
    <p:extLst>
      <p:ext uri="{BB962C8B-B14F-4D97-AF65-F5344CB8AC3E}">
        <p14:creationId xmlns:p14="http://schemas.microsoft.com/office/powerpoint/2010/main" val="1972685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C3A8675-8874-49F1-89E9-C9ED01A7B9F7}"/>
              </a:ext>
            </a:extLst>
          </p:cNvPr>
          <p:cNvSpPr txBox="1"/>
          <p:nvPr/>
        </p:nvSpPr>
        <p:spPr>
          <a:xfrm>
            <a:off x="1944915" y="1589314"/>
            <a:ext cx="8302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融合解决方案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923FFD-35E3-4A5F-BE19-DA38E5B95CC5}"/>
              </a:ext>
            </a:extLst>
          </p:cNvPr>
          <p:cNvSpPr txBox="1"/>
          <p:nvPr/>
        </p:nvSpPr>
        <p:spPr>
          <a:xfrm>
            <a:off x="2663372" y="3156857"/>
            <a:ext cx="686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综合政府、平安、行业、商业的各类资源，输出、共建、共赢</a:t>
            </a:r>
          </a:p>
        </p:txBody>
      </p:sp>
    </p:spTree>
    <p:extLst>
      <p:ext uri="{BB962C8B-B14F-4D97-AF65-F5344CB8AC3E}">
        <p14:creationId xmlns:p14="http://schemas.microsoft.com/office/powerpoint/2010/main" val="359351650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223BFC7E-6A54-4DAE-BE87-DC1185F6BF4E}"/>
              </a:ext>
            </a:extLst>
          </p:cNvPr>
          <p:cNvGrpSpPr/>
          <p:nvPr/>
        </p:nvGrpSpPr>
        <p:grpSpPr>
          <a:xfrm>
            <a:off x="1568537" y="2966790"/>
            <a:ext cx="8681724" cy="1553572"/>
            <a:chOff x="1936463" y="2866028"/>
            <a:chExt cx="6482687" cy="1160060"/>
          </a:xfrm>
        </p:grpSpPr>
        <p:sp>
          <p:nvSpPr>
            <p:cNvPr id="2" name="KSO_Shape">
              <a:extLst>
                <a:ext uri="{FF2B5EF4-FFF2-40B4-BE49-F238E27FC236}">
                  <a16:creationId xmlns:a16="http://schemas.microsoft.com/office/drawing/2014/main" id="{A9929A3E-E5AF-4662-B6EE-23C59A754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6463" y="2866028"/>
              <a:ext cx="1146413" cy="1160060"/>
            </a:xfrm>
            <a:custGeom>
              <a:avLst/>
              <a:gdLst>
                <a:gd name="T0" fmla="*/ 899699 w 2775"/>
                <a:gd name="T1" fmla="*/ 1800397 h 2775"/>
                <a:gd name="T2" fmla="*/ 0 w 2775"/>
                <a:gd name="T3" fmla="*/ 900523 h 2775"/>
                <a:gd name="T4" fmla="*/ 899699 w 2775"/>
                <a:gd name="T5" fmla="*/ 0 h 2775"/>
                <a:gd name="T6" fmla="*/ 1798750 w 2775"/>
                <a:gd name="T7" fmla="*/ 900523 h 2775"/>
                <a:gd name="T8" fmla="*/ 899699 w 2775"/>
                <a:gd name="T9" fmla="*/ 1800397 h 2775"/>
                <a:gd name="T10" fmla="*/ 915904 w 2775"/>
                <a:gd name="T11" fmla="*/ 339967 h 2775"/>
                <a:gd name="T12" fmla="*/ 920441 w 2775"/>
                <a:gd name="T13" fmla="*/ 339967 h 2775"/>
                <a:gd name="T14" fmla="*/ 924979 w 2775"/>
                <a:gd name="T15" fmla="*/ 339967 h 2775"/>
                <a:gd name="T16" fmla="*/ 915904 w 2775"/>
                <a:gd name="T17" fmla="*/ 339967 h 2775"/>
                <a:gd name="T18" fmla="*/ 1402701 w 2775"/>
                <a:gd name="T19" fmla="*/ 858351 h 2775"/>
                <a:gd name="T20" fmla="*/ 1357327 w 2775"/>
                <a:gd name="T21" fmla="*/ 508653 h 2775"/>
                <a:gd name="T22" fmla="*/ 1228336 w 2775"/>
                <a:gd name="T23" fmla="*/ 395763 h 2775"/>
                <a:gd name="T24" fmla="*/ 921090 w 2775"/>
                <a:gd name="T25" fmla="*/ 339967 h 2775"/>
                <a:gd name="T26" fmla="*/ 613195 w 2775"/>
                <a:gd name="T27" fmla="*/ 395763 h 2775"/>
                <a:gd name="T28" fmla="*/ 484204 w 2775"/>
                <a:gd name="T29" fmla="*/ 508653 h 2775"/>
                <a:gd name="T30" fmla="*/ 431700 w 2775"/>
                <a:gd name="T31" fmla="*/ 858351 h 2775"/>
                <a:gd name="T32" fmla="*/ 431700 w 2775"/>
                <a:gd name="T33" fmla="*/ 1330672 h 2775"/>
                <a:gd name="T34" fmla="*/ 532171 w 2775"/>
                <a:gd name="T35" fmla="*/ 1330672 h 2775"/>
                <a:gd name="T36" fmla="*/ 532171 w 2775"/>
                <a:gd name="T37" fmla="*/ 1415015 h 2775"/>
                <a:gd name="T38" fmla="*/ 661810 w 2775"/>
                <a:gd name="T39" fmla="*/ 1415015 h 2775"/>
                <a:gd name="T40" fmla="*/ 661810 w 2775"/>
                <a:gd name="T41" fmla="*/ 1330672 h 2775"/>
                <a:gd name="T42" fmla="*/ 1179721 w 2775"/>
                <a:gd name="T43" fmla="*/ 1330672 h 2775"/>
                <a:gd name="T44" fmla="*/ 1179721 w 2775"/>
                <a:gd name="T45" fmla="*/ 1415015 h 2775"/>
                <a:gd name="T46" fmla="*/ 1308712 w 2775"/>
                <a:gd name="T47" fmla="*/ 1415015 h 2775"/>
                <a:gd name="T48" fmla="*/ 1308712 w 2775"/>
                <a:gd name="T49" fmla="*/ 1330672 h 2775"/>
                <a:gd name="T50" fmla="*/ 1402701 w 2775"/>
                <a:gd name="T51" fmla="*/ 1330672 h 2775"/>
                <a:gd name="T52" fmla="*/ 1402701 w 2775"/>
                <a:gd name="T53" fmla="*/ 858351 h 2775"/>
                <a:gd name="T54" fmla="*/ 1188795 w 2775"/>
                <a:gd name="T55" fmla="*/ 1188586 h 2775"/>
                <a:gd name="T56" fmla="*/ 1151200 w 2775"/>
                <a:gd name="T57" fmla="*/ 1161986 h 2775"/>
                <a:gd name="T58" fmla="*/ 1151200 w 2775"/>
                <a:gd name="T59" fmla="*/ 1103595 h 2775"/>
                <a:gd name="T60" fmla="*/ 1188795 w 2775"/>
                <a:gd name="T61" fmla="*/ 1077643 h 2775"/>
                <a:gd name="T62" fmla="*/ 1294452 w 2775"/>
                <a:gd name="T63" fmla="*/ 1077643 h 2775"/>
                <a:gd name="T64" fmla="*/ 1332047 w 2775"/>
                <a:gd name="T65" fmla="*/ 1103595 h 2775"/>
                <a:gd name="T66" fmla="*/ 1332047 w 2775"/>
                <a:gd name="T67" fmla="*/ 1161986 h 2775"/>
                <a:gd name="T68" fmla="*/ 1294452 w 2775"/>
                <a:gd name="T69" fmla="*/ 1188586 h 2775"/>
                <a:gd name="T70" fmla="*/ 1188795 w 2775"/>
                <a:gd name="T71" fmla="*/ 1188586 h 2775"/>
                <a:gd name="T72" fmla="*/ 1267876 w 2775"/>
                <a:gd name="T73" fmla="*/ 901820 h 2775"/>
                <a:gd name="T74" fmla="*/ 573655 w 2775"/>
                <a:gd name="T75" fmla="*/ 901820 h 2775"/>
                <a:gd name="T76" fmla="*/ 536708 w 2775"/>
                <a:gd name="T77" fmla="*/ 846673 h 2775"/>
                <a:gd name="T78" fmla="*/ 571711 w 2775"/>
                <a:gd name="T79" fmla="*/ 591049 h 2775"/>
                <a:gd name="T80" fmla="*/ 626808 w 2775"/>
                <a:gd name="T81" fmla="*/ 539795 h 2775"/>
                <a:gd name="T82" fmla="*/ 1214075 w 2775"/>
                <a:gd name="T83" fmla="*/ 539795 h 2775"/>
                <a:gd name="T84" fmla="*/ 1269820 w 2775"/>
                <a:gd name="T85" fmla="*/ 591049 h 2775"/>
                <a:gd name="T86" fmla="*/ 1304823 w 2775"/>
                <a:gd name="T87" fmla="*/ 846673 h 2775"/>
                <a:gd name="T88" fmla="*/ 1267876 w 2775"/>
                <a:gd name="T89" fmla="*/ 901820 h 2775"/>
                <a:gd name="T90" fmla="*/ 1112308 w 2775"/>
                <a:gd name="T91" fmla="*/ 471023 h 2775"/>
                <a:gd name="T92" fmla="*/ 728575 w 2775"/>
                <a:gd name="T93" fmla="*/ 471023 h 2775"/>
                <a:gd name="T94" fmla="*/ 728575 w 2775"/>
                <a:gd name="T95" fmla="*/ 430149 h 2775"/>
                <a:gd name="T96" fmla="*/ 1112308 w 2775"/>
                <a:gd name="T97" fmla="*/ 430149 h 2775"/>
                <a:gd name="T98" fmla="*/ 1112308 w 2775"/>
                <a:gd name="T99" fmla="*/ 471023 h 2775"/>
                <a:gd name="T100" fmla="*/ 652736 w 2775"/>
                <a:gd name="T101" fmla="*/ 1077643 h 2775"/>
                <a:gd name="T102" fmla="*/ 683201 w 2775"/>
                <a:gd name="T103" fmla="*/ 1103595 h 2775"/>
                <a:gd name="T104" fmla="*/ 683201 w 2775"/>
                <a:gd name="T105" fmla="*/ 1161986 h 2775"/>
                <a:gd name="T106" fmla="*/ 652736 w 2775"/>
                <a:gd name="T107" fmla="*/ 1188586 h 2775"/>
                <a:gd name="T108" fmla="*/ 546431 w 2775"/>
                <a:gd name="T109" fmla="*/ 1188586 h 2775"/>
                <a:gd name="T110" fmla="*/ 506891 w 2775"/>
                <a:gd name="T111" fmla="*/ 1161986 h 2775"/>
                <a:gd name="T112" fmla="*/ 506891 w 2775"/>
                <a:gd name="T113" fmla="*/ 1103595 h 2775"/>
                <a:gd name="T114" fmla="*/ 546431 w 2775"/>
                <a:gd name="T115" fmla="*/ 1077643 h 2775"/>
                <a:gd name="T116" fmla="*/ 652736 w 2775"/>
                <a:gd name="T117" fmla="*/ 1077643 h 277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775" h="2775">
                  <a:moveTo>
                    <a:pt x="1388" y="2775"/>
                  </a:moveTo>
                  <a:cubicBezTo>
                    <a:pt x="622" y="2775"/>
                    <a:pt x="0" y="2154"/>
                    <a:pt x="0" y="1388"/>
                  </a:cubicBezTo>
                  <a:cubicBezTo>
                    <a:pt x="0" y="621"/>
                    <a:pt x="622" y="0"/>
                    <a:pt x="1388" y="0"/>
                  </a:cubicBezTo>
                  <a:cubicBezTo>
                    <a:pt x="2154" y="0"/>
                    <a:pt x="2775" y="621"/>
                    <a:pt x="2775" y="1388"/>
                  </a:cubicBezTo>
                  <a:cubicBezTo>
                    <a:pt x="2775" y="2154"/>
                    <a:pt x="2154" y="2775"/>
                    <a:pt x="1388" y="2775"/>
                  </a:cubicBezTo>
                  <a:close/>
                  <a:moveTo>
                    <a:pt x="1413" y="524"/>
                  </a:moveTo>
                  <a:cubicBezTo>
                    <a:pt x="1416" y="524"/>
                    <a:pt x="1418" y="524"/>
                    <a:pt x="1420" y="524"/>
                  </a:cubicBezTo>
                  <a:cubicBezTo>
                    <a:pt x="1423" y="524"/>
                    <a:pt x="1425" y="524"/>
                    <a:pt x="1427" y="524"/>
                  </a:cubicBezTo>
                  <a:lnTo>
                    <a:pt x="1413" y="524"/>
                  </a:lnTo>
                  <a:close/>
                  <a:moveTo>
                    <a:pt x="2164" y="1323"/>
                  </a:moveTo>
                  <a:cubicBezTo>
                    <a:pt x="2094" y="784"/>
                    <a:pt x="2094" y="784"/>
                    <a:pt x="2094" y="784"/>
                  </a:cubicBezTo>
                  <a:cubicBezTo>
                    <a:pt x="2075" y="687"/>
                    <a:pt x="1988" y="648"/>
                    <a:pt x="1895" y="610"/>
                  </a:cubicBezTo>
                  <a:cubicBezTo>
                    <a:pt x="1803" y="571"/>
                    <a:pt x="1583" y="525"/>
                    <a:pt x="1421" y="524"/>
                  </a:cubicBezTo>
                  <a:cubicBezTo>
                    <a:pt x="1258" y="525"/>
                    <a:pt x="1038" y="571"/>
                    <a:pt x="946" y="610"/>
                  </a:cubicBezTo>
                  <a:cubicBezTo>
                    <a:pt x="853" y="648"/>
                    <a:pt x="766" y="687"/>
                    <a:pt x="747" y="784"/>
                  </a:cubicBezTo>
                  <a:cubicBezTo>
                    <a:pt x="666" y="1323"/>
                    <a:pt x="666" y="1323"/>
                    <a:pt x="666" y="1323"/>
                  </a:cubicBezTo>
                  <a:cubicBezTo>
                    <a:pt x="666" y="2051"/>
                    <a:pt x="666" y="2051"/>
                    <a:pt x="666" y="2051"/>
                  </a:cubicBezTo>
                  <a:cubicBezTo>
                    <a:pt x="821" y="2051"/>
                    <a:pt x="821" y="2051"/>
                    <a:pt x="821" y="2051"/>
                  </a:cubicBezTo>
                  <a:cubicBezTo>
                    <a:pt x="821" y="2181"/>
                    <a:pt x="821" y="2181"/>
                    <a:pt x="821" y="2181"/>
                  </a:cubicBezTo>
                  <a:cubicBezTo>
                    <a:pt x="821" y="2323"/>
                    <a:pt x="1021" y="2323"/>
                    <a:pt x="1021" y="2181"/>
                  </a:cubicBezTo>
                  <a:cubicBezTo>
                    <a:pt x="1021" y="2051"/>
                    <a:pt x="1021" y="2051"/>
                    <a:pt x="1021" y="2051"/>
                  </a:cubicBezTo>
                  <a:cubicBezTo>
                    <a:pt x="1820" y="2051"/>
                    <a:pt x="1820" y="2051"/>
                    <a:pt x="1820" y="2051"/>
                  </a:cubicBezTo>
                  <a:cubicBezTo>
                    <a:pt x="1820" y="2181"/>
                    <a:pt x="1820" y="2181"/>
                    <a:pt x="1820" y="2181"/>
                  </a:cubicBezTo>
                  <a:cubicBezTo>
                    <a:pt x="1820" y="2323"/>
                    <a:pt x="2019" y="2323"/>
                    <a:pt x="2019" y="2181"/>
                  </a:cubicBezTo>
                  <a:cubicBezTo>
                    <a:pt x="2019" y="2051"/>
                    <a:pt x="2019" y="2051"/>
                    <a:pt x="2019" y="2051"/>
                  </a:cubicBezTo>
                  <a:cubicBezTo>
                    <a:pt x="2164" y="2051"/>
                    <a:pt x="2164" y="2051"/>
                    <a:pt x="2164" y="2051"/>
                  </a:cubicBezTo>
                  <a:lnTo>
                    <a:pt x="2164" y="1323"/>
                  </a:lnTo>
                  <a:close/>
                  <a:moveTo>
                    <a:pt x="1834" y="1832"/>
                  </a:moveTo>
                  <a:cubicBezTo>
                    <a:pt x="1811" y="1832"/>
                    <a:pt x="1776" y="1814"/>
                    <a:pt x="1776" y="1791"/>
                  </a:cubicBezTo>
                  <a:cubicBezTo>
                    <a:pt x="1776" y="1701"/>
                    <a:pt x="1776" y="1701"/>
                    <a:pt x="1776" y="1701"/>
                  </a:cubicBezTo>
                  <a:cubicBezTo>
                    <a:pt x="1776" y="1679"/>
                    <a:pt x="1811" y="1661"/>
                    <a:pt x="1834" y="1661"/>
                  </a:cubicBezTo>
                  <a:cubicBezTo>
                    <a:pt x="1997" y="1661"/>
                    <a:pt x="1997" y="1661"/>
                    <a:pt x="1997" y="1661"/>
                  </a:cubicBezTo>
                  <a:cubicBezTo>
                    <a:pt x="2020" y="1661"/>
                    <a:pt x="2055" y="1679"/>
                    <a:pt x="2055" y="1701"/>
                  </a:cubicBezTo>
                  <a:cubicBezTo>
                    <a:pt x="2055" y="1791"/>
                    <a:pt x="2055" y="1791"/>
                    <a:pt x="2055" y="1791"/>
                  </a:cubicBezTo>
                  <a:cubicBezTo>
                    <a:pt x="2055" y="1814"/>
                    <a:pt x="2020" y="1832"/>
                    <a:pt x="1997" y="1832"/>
                  </a:cubicBezTo>
                  <a:lnTo>
                    <a:pt x="1834" y="1832"/>
                  </a:lnTo>
                  <a:close/>
                  <a:moveTo>
                    <a:pt x="1956" y="1390"/>
                  </a:moveTo>
                  <a:cubicBezTo>
                    <a:pt x="885" y="1390"/>
                    <a:pt x="885" y="1390"/>
                    <a:pt x="885" y="1390"/>
                  </a:cubicBezTo>
                  <a:cubicBezTo>
                    <a:pt x="834" y="1390"/>
                    <a:pt x="823" y="1342"/>
                    <a:pt x="828" y="1305"/>
                  </a:cubicBezTo>
                  <a:cubicBezTo>
                    <a:pt x="882" y="911"/>
                    <a:pt x="882" y="911"/>
                    <a:pt x="882" y="911"/>
                  </a:cubicBezTo>
                  <a:cubicBezTo>
                    <a:pt x="890" y="864"/>
                    <a:pt x="906" y="832"/>
                    <a:pt x="967" y="832"/>
                  </a:cubicBezTo>
                  <a:cubicBezTo>
                    <a:pt x="1873" y="832"/>
                    <a:pt x="1873" y="832"/>
                    <a:pt x="1873" y="832"/>
                  </a:cubicBezTo>
                  <a:cubicBezTo>
                    <a:pt x="1935" y="832"/>
                    <a:pt x="1951" y="864"/>
                    <a:pt x="1959" y="911"/>
                  </a:cubicBezTo>
                  <a:cubicBezTo>
                    <a:pt x="2013" y="1305"/>
                    <a:pt x="2013" y="1305"/>
                    <a:pt x="2013" y="1305"/>
                  </a:cubicBezTo>
                  <a:cubicBezTo>
                    <a:pt x="2018" y="1342"/>
                    <a:pt x="2007" y="1390"/>
                    <a:pt x="1956" y="1390"/>
                  </a:cubicBezTo>
                  <a:close/>
                  <a:moveTo>
                    <a:pt x="1716" y="726"/>
                  </a:moveTo>
                  <a:cubicBezTo>
                    <a:pt x="1124" y="726"/>
                    <a:pt x="1124" y="726"/>
                    <a:pt x="1124" y="726"/>
                  </a:cubicBezTo>
                  <a:cubicBezTo>
                    <a:pt x="1066" y="726"/>
                    <a:pt x="1066" y="663"/>
                    <a:pt x="1124" y="663"/>
                  </a:cubicBezTo>
                  <a:cubicBezTo>
                    <a:pt x="1716" y="663"/>
                    <a:pt x="1716" y="663"/>
                    <a:pt x="1716" y="663"/>
                  </a:cubicBezTo>
                  <a:cubicBezTo>
                    <a:pt x="1775" y="663"/>
                    <a:pt x="1775" y="726"/>
                    <a:pt x="1716" y="726"/>
                  </a:cubicBezTo>
                  <a:close/>
                  <a:moveTo>
                    <a:pt x="1007" y="1661"/>
                  </a:moveTo>
                  <a:cubicBezTo>
                    <a:pt x="1029" y="1661"/>
                    <a:pt x="1054" y="1679"/>
                    <a:pt x="1054" y="1701"/>
                  </a:cubicBezTo>
                  <a:cubicBezTo>
                    <a:pt x="1054" y="1791"/>
                    <a:pt x="1054" y="1791"/>
                    <a:pt x="1054" y="1791"/>
                  </a:cubicBezTo>
                  <a:cubicBezTo>
                    <a:pt x="1054" y="1814"/>
                    <a:pt x="1029" y="1832"/>
                    <a:pt x="1007" y="1832"/>
                  </a:cubicBezTo>
                  <a:cubicBezTo>
                    <a:pt x="843" y="1832"/>
                    <a:pt x="843" y="1832"/>
                    <a:pt x="843" y="1832"/>
                  </a:cubicBezTo>
                  <a:cubicBezTo>
                    <a:pt x="821" y="1832"/>
                    <a:pt x="782" y="1814"/>
                    <a:pt x="782" y="1791"/>
                  </a:cubicBezTo>
                  <a:cubicBezTo>
                    <a:pt x="782" y="1701"/>
                    <a:pt x="782" y="1701"/>
                    <a:pt x="782" y="1701"/>
                  </a:cubicBezTo>
                  <a:cubicBezTo>
                    <a:pt x="782" y="1679"/>
                    <a:pt x="821" y="1661"/>
                    <a:pt x="843" y="1661"/>
                  </a:cubicBezTo>
                  <a:lnTo>
                    <a:pt x="1007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 dirty="0"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3" name="KSO_Shape">
              <a:extLst>
                <a:ext uri="{FF2B5EF4-FFF2-40B4-BE49-F238E27FC236}">
                  <a16:creationId xmlns:a16="http://schemas.microsoft.com/office/drawing/2014/main" id="{5C651BB1-4468-42A3-A185-EF861E91F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837" y="3029800"/>
              <a:ext cx="1129920" cy="851089"/>
            </a:xfrm>
            <a:custGeom>
              <a:avLst/>
              <a:gdLst>
                <a:gd name="T0" fmla="*/ 319412206 w 11015"/>
                <a:gd name="T1" fmla="*/ 113428496 h 8233"/>
                <a:gd name="T2" fmla="*/ 303559804 w 11015"/>
                <a:gd name="T3" fmla="*/ 86871270 h 8233"/>
                <a:gd name="T4" fmla="*/ 318036421 w 11015"/>
                <a:gd name="T5" fmla="*/ 72950306 h 8233"/>
                <a:gd name="T6" fmla="*/ 326201892 w 11015"/>
                <a:gd name="T7" fmla="*/ 61269971 h 8233"/>
                <a:gd name="T8" fmla="*/ 318305525 w 11015"/>
                <a:gd name="T9" fmla="*/ 51800204 h 8233"/>
                <a:gd name="T10" fmla="*/ 296770118 w 11015"/>
                <a:gd name="T11" fmla="*/ 52875513 h 8233"/>
                <a:gd name="T12" fmla="*/ 294676434 w 11015"/>
                <a:gd name="T13" fmla="*/ 65153453 h 8233"/>
                <a:gd name="T14" fmla="*/ 277777017 w 11015"/>
                <a:gd name="T15" fmla="*/ 36863536 h 8233"/>
                <a:gd name="T16" fmla="*/ 257766994 w 11015"/>
                <a:gd name="T17" fmla="*/ 6930593 h 8233"/>
                <a:gd name="T18" fmla="*/ 201984305 w 11015"/>
                <a:gd name="T19" fmla="*/ 567543 h 8233"/>
                <a:gd name="T20" fmla="*/ 80727899 w 11015"/>
                <a:gd name="T21" fmla="*/ 3913371 h 8233"/>
                <a:gd name="T22" fmla="*/ 62781813 w 11015"/>
                <a:gd name="T23" fmla="*/ 16280977 h 8233"/>
                <a:gd name="T24" fmla="*/ 41605269 w 11015"/>
                <a:gd name="T25" fmla="*/ 64048082 h 8233"/>
                <a:gd name="T26" fmla="*/ 34097684 w 11015"/>
                <a:gd name="T27" fmla="*/ 57655316 h 8233"/>
                <a:gd name="T28" fmla="*/ 27397930 w 11015"/>
                <a:gd name="T29" fmla="*/ 51053327 h 8233"/>
                <a:gd name="T30" fmla="*/ 4157448 w 11015"/>
                <a:gd name="T31" fmla="*/ 54548427 h 8233"/>
                <a:gd name="T32" fmla="*/ 5802684 w 11015"/>
                <a:gd name="T33" fmla="*/ 70082527 h 8233"/>
                <a:gd name="T34" fmla="*/ 31884321 w 11015"/>
                <a:gd name="T35" fmla="*/ 74354392 h 8233"/>
                <a:gd name="T36" fmla="*/ 17228360 w 11015"/>
                <a:gd name="T37" fmla="*/ 103809458 h 8233"/>
                <a:gd name="T38" fmla="*/ 3140526 w 11015"/>
                <a:gd name="T39" fmla="*/ 125288164 h 8233"/>
                <a:gd name="T40" fmla="*/ 628140 w 11015"/>
                <a:gd name="T41" fmla="*/ 174071145 h 8233"/>
                <a:gd name="T42" fmla="*/ 7357987 w 11015"/>
                <a:gd name="T43" fmla="*/ 198298420 h 8233"/>
                <a:gd name="T44" fmla="*/ 16241357 w 11015"/>
                <a:gd name="T45" fmla="*/ 245886364 h 8233"/>
                <a:gd name="T46" fmla="*/ 61854477 w 11015"/>
                <a:gd name="T47" fmla="*/ 206842150 h 8233"/>
                <a:gd name="T48" fmla="*/ 226989354 w 11015"/>
                <a:gd name="T49" fmla="*/ 208634446 h 8233"/>
                <a:gd name="T50" fmla="*/ 271346367 w 11015"/>
                <a:gd name="T51" fmla="*/ 245946142 h 8233"/>
                <a:gd name="T52" fmla="*/ 317826983 w 11015"/>
                <a:gd name="T53" fmla="*/ 200299939 h 8233"/>
                <a:gd name="T54" fmla="*/ 327368413 w 11015"/>
                <a:gd name="T55" fmla="*/ 185243715 h 8233"/>
                <a:gd name="T56" fmla="*/ 80787738 w 11015"/>
                <a:gd name="T57" fmla="*/ 15026162 h 8233"/>
                <a:gd name="T58" fmla="*/ 219721126 w 11015"/>
                <a:gd name="T59" fmla="*/ 13831298 h 8233"/>
                <a:gd name="T60" fmla="*/ 265424177 w 11015"/>
                <a:gd name="T61" fmla="*/ 33159214 h 8233"/>
                <a:gd name="T62" fmla="*/ 164716175 w 11015"/>
                <a:gd name="T63" fmla="*/ 70948960 h 8233"/>
                <a:gd name="T64" fmla="*/ 64905417 w 11015"/>
                <a:gd name="T65" fmla="*/ 31456411 h 8233"/>
                <a:gd name="T66" fmla="*/ 28085736 w 11015"/>
                <a:gd name="T67" fmla="*/ 188679209 h 8233"/>
                <a:gd name="T68" fmla="*/ 19381883 w 11015"/>
                <a:gd name="T69" fmla="*/ 179089887 h 8233"/>
                <a:gd name="T70" fmla="*/ 23300148 w 11015"/>
                <a:gd name="T71" fmla="*/ 167051058 h 8233"/>
                <a:gd name="T72" fmla="*/ 35683080 w 11015"/>
                <a:gd name="T73" fmla="*/ 164332552 h 8233"/>
                <a:gd name="T74" fmla="*/ 44386932 w 11015"/>
                <a:gd name="T75" fmla="*/ 173921874 h 8233"/>
                <a:gd name="T76" fmla="*/ 40498588 w 11015"/>
                <a:gd name="T77" fmla="*/ 185960703 h 8233"/>
                <a:gd name="T78" fmla="*/ 81206440 w 11015"/>
                <a:gd name="T79" fmla="*/ 136162017 h 8233"/>
                <a:gd name="T80" fmla="*/ 59162572 w 11015"/>
                <a:gd name="T81" fmla="*/ 141240536 h 8233"/>
                <a:gd name="T82" fmla="*/ 29581373 w 11015"/>
                <a:gd name="T83" fmla="*/ 133981338 h 8233"/>
                <a:gd name="T84" fmla="*/ 24346990 w 11015"/>
                <a:gd name="T85" fmla="*/ 110500940 h 8233"/>
                <a:gd name="T86" fmla="*/ 31645137 w 11015"/>
                <a:gd name="T87" fmla="*/ 96759309 h 8233"/>
                <a:gd name="T88" fmla="*/ 62692054 w 11015"/>
                <a:gd name="T89" fmla="*/ 115400299 h 8233"/>
                <a:gd name="T90" fmla="*/ 81206440 w 11015"/>
                <a:gd name="T91" fmla="*/ 124899954 h 8233"/>
                <a:gd name="T92" fmla="*/ 217089061 w 11015"/>
                <a:gd name="T93" fmla="*/ 188111666 h 8233"/>
                <a:gd name="T94" fmla="*/ 112373036 w 11015"/>
                <a:gd name="T95" fmla="*/ 188111666 h 8233"/>
                <a:gd name="T96" fmla="*/ 114975181 w 11015"/>
                <a:gd name="T97" fmla="*/ 161345218 h 8233"/>
                <a:gd name="T98" fmla="*/ 266680284 w 11015"/>
                <a:gd name="T99" fmla="*/ 141150870 h 8233"/>
                <a:gd name="T100" fmla="*/ 247777115 w 11015"/>
                <a:gd name="T101" fmla="*/ 135176202 h 8233"/>
                <a:gd name="T102" fmla="*/ 250080064 w 11015"/>
                <a:gd name="T103" fmla="*/ 123197151 h 8233"/>
                <a:gd name="T104" fmla="*/ 282712204 w 11015"/>
                <a:gd name="T105" fmla="*/ 104078285 h 8233"/>
                <a:gd name="T106" fmla="*/ 300568704 w 11015"/>
                <a:gd name="T107" fmla="*/ 98043840 h 8233"/>
                <a:gd name="T108" fmla="*/ 304935590 w 11015"/>
                <a:gd name="T109" fmla="*/ 120448756 h 8233"/>
                <a:gd name="T110" fmla="*/ 294317398 w 11015"/>
                <a:gd name="T111" fmla="*/ 137685659 h 8233"/>
                <a:gd name="T112" fmla="*/ 296889797 w 11015"/>
                <a:gd name="T113" fmla="*/ 189246752 h 8233"/>
                <a:gd name="T114" fmla="*/ 286062167 w 11015"/>
                <a:gd name="T115" fmla="*/ 182017443 h 8233"/>
                <a:gd name="T116" fmla="*/ 286989504 w 11015"/>
                <a:gd name="T117" fmla="*/ 169381182 h 8233"/>
                <a:gd name="T118" fmla="*/ 298205743 w 11015"/>
                <a:gd name="T119" fmla="*/ 163765008 h 8233"/>
                <a:gd name="T120" fmla="*/ 309093211 w 11015"/>
                <a:gd name="T121" fmla="*/ 170994318 h 8233"/>
                <a:gd name="T122" fmla="*/ 308165875 w 11015"/>
                <a:gd name="T123" fmla="*/ 183660468 h 823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1015" h="8233">
                  <a:moveTo>
                    <a:pt x="10985" y="4535"/>
                  </a:moveTo>
                  <a:lnTo>
                    <a:pt x="10985" y="4535"/>
                  </a:lnTo>
                  <a:lnTo>
                    <a:pt x="10981" y="4498"/>
                  </a:lnTo>
                  <a:lnTo>
                    <a:pt x="10976" y="4458"/>
                  </a:lnTo>
                  <a:lnTo>
                    <a:pt x="10968" y="4413"/>
                  </a:lnTo>
                  <a:lnTo>
                    <a:pt x="10958" y="4363"/>
                  </a:lnTo>
                  <a:lnTo>
                    <a:pt x="10945" y="4310"/>
                  </a:lnTo>
                  <a:lnTo>
                    <a:pt x="10930" y="4254"/>
                  </a:lnTo>
                  <a:lnTo>
                    <a:pt x="10920" y="4225"/>
                  </a:lnTo>
                  <a:lnTo>
                    <a:pt x="10910" y="4194"/>
                  </a:lnTo>
                  <a:lnTo>
                    <a:pt x="10898" y="4164"/>
                  </a:lnTo>
                  <a:lnTo>
                    <a:pt x="10885" y="4132"/>
                  </a:lnTo>
                  <a:lnTo>
                    <a:pt x="10872" y="4100"/>
                  </a:lnTo>
                  <a:lnTo>
                    <a:pt x="10856" y="4068"/>
                  </a:lnTo>
                  <a:lnTo>
                    <a:pt x="10840" y="4035"/>
                  </a:lnTo>
                  <a:lnTo>
                    <a:pt x="10821" y="4002"/>
                  </a:lnTo>
                  <a:lnTo>
                    <a:pt x="10802" y="3969"/>
                  </a:lnTo>
                  <a:lnTo>
                    <a:pt x="10780" y="3935"/>
                  </a:lnTo>
                  <a:lnTo>
                    <a:pt x="10758" y="3900"/>
                  </a:lnTo>
                  <a:lnTo>
                    <a:pt x="10733" y="3866"/>
                  </a:lnTo>
                  <a:lnTo>
                    <a:pt x="10707" y="3831"/>
                  </a:lnTo>
                  <a:lnTo>
                    <a:pt x="10679" y="3797"/>
                  </a:lnTo>
                  <a:lnTo>
                    <a:pt x="10649" y="3762"/>
                  </a:lnTo>
                  <a:lnTo>
                    <a:pt x="10617" y="3727"/>
                  </a:lnTo>
                  <a:lnTo>
                    <a:pt x="10584" y="3693"/>
                  </a:lnTo>
                  <a:lnTo>
                    <a:pt x="10548" y="3657"/>
                  </a:lnTo>
                  <a:lnTo>
                    <a:pt x="10510" y="3623"/>
                  </a:lnTo>
                  <a:lnTo>
                    <a:pt x="10470" y="3589"/>
                  </a:lnTo>
                  <a:lnTo>
                    <a:pt x="10462" y="3551"/>
                  </a:lnTo>
                  <a:lnTo>
                    <a:pt x="10451" y="3513"/>
                  </a:lnTo>
                  <a:lnTo>
                    <a:pt x="10439" y="3475"/>
                  </a:lnTo>
                  <a:lnTo>
                    <a:pt x="10426" y="3437"/>
                  </a:lnTo>
                  <a:lnTo>
                    <a:pt x="10413" y="3399"/>
                  </a:lnTo>
                  <a:lnTo>
                    <a:pt x="10398" y="3360"/>
                  </a:lnTo>
                  <a:lnTo>
                    <a:pt x="10381" y="3322"/>
                  </a:lnTo>
                  <a:lnTo>
                    <a:pt x="10363" y="3283"/>
                  </a:lnTo>
                  <a:lnTo>
                    <a:pt x="10346" y="3245"/>
                  </a:lnTo>
                  <a:lnTo>
                    <a:pt x="10327" y="3206"/>
                  </a:lnTo>
                  <a:lnTo>
                    <a:pt x="10307" y="3168"/>
                  </a:lnTo>
                  <a:lnTo>
                    <a:pt x="10285" y="3130"/>
                  </a:lnTo>
                  <a:lnTo>
                    <a:pt x="10243" y="3054"/>
                  </a:lnTo>
                  <a:lnTo>
                    <a:pt x="10196" y="2981"/>
                  </a:lnTo>
                  <a:lnTo>
                    <a:pt x="10149" y="2908"/>
                  </a:lnTo>
                  <a:lnTo>
                    <a:pt x="10102" y="2837"/>
                  </a:lnTo>
                  <a:lnTo>
                    <a:pt x="10052" y="2770"/>
                  </a:lnTo>
                  <a:lnTo>
                    <a:pt x="10003" y="2706"/>
                  </a:lnTo>
                  <a:lnTo>
                    <a:pt x="9956" y="2644"/>
                  </a:lnTo>
                  <a:lnTo>
                    <a:pt x="9908" y="2586"/>
                  </a:lnTo>
                  <a:lnTo>
                    <a:pt x="9863" y="2533"/>
                  </a:lnTo>
                  <a:lnTo>
                    <a:pt x="9820" y="2483"/>
                  </a:lnTo>
                  <a:lnTo>
                    <a:pt x="9881" y="2486"/>
                  </a:lnTo>
                  <a:lnTo>
                    <a:pt x="9949" y="2489"/>
                  </a:lnTo>
                  <a:lnTo>
                    <a:pt x="9976" y="2490"/>
                  </a:lnTo>
                  <a:lnTo>
                    <a:pt x="10009" y="2491"/>
                  </a:lnTo>
                  <a:lnTo>
                    <a:pt x="10092" y="2490"/>
                  </a:lnTo>
                  <a:lnTo>
                    <a:pt x="10193" y="2487"/>
                  </a:lnTo>
                  <a:lnTo>
                    <a:pt x="10303" y="2481"/>
                  </a:lnTo>
                  <a:lnTo>
                    <a:pt x="10360" y="2476"/>
                  </a:lnTo>
                  <a:lnTo>
                    <a:pt x="10418" y="2471"/>
                  </a:lnTo>
                  <a:lnTo>
                    <a:pt x="10475" y="2464"/>
                  </a:lnTo>
                  <a:lnTo>
                    <a:pt x="10529" y="2458"/>
                  </a:lnTo>
                  <a:lnTo>
                    <a:pt x="10583" y="2450"/>
                  </a:lnTo>
                  <a:lnTo>
                    <a:pt x="10633" y="2442"/>
                  </a:lnTo>
                  <a:lnTo>
                    <a:pt x="10680" y="2432"/>
                  </a:lnTo>
                  <a:lnTo>
                    <a:pt x="10722" y="2422"/>
                  </a:lnTo>
                  <a:lnTo>
                    <a:pt x="10732" y="2418"/>
                  </a:lnTo>
                  <a:lnTo>
                    <a:pt x="10741" y="2414"/>
                  </a:lnTo>
                  <a:lnTo>
                    <a:pt x="10759" y="2405"/>
                  </a:lnTo>
                  <a:lnTo>
                    <a:pt x="10776" y="2393"/>
                  </a:lnTo>
                  <a:lnTo>
                    <a:pt x="10792" y="2380"/>
                  </a:lnTo>
                  <a:lnTo>
                    <a:pt x="10806" y="2363"/>
                  </a:lnTo>
                  <a:lnTo>
                    <a:pt x="10821" y="2346"/>
                  </a:lnTo>
                  <a:lnTo>
                    <a:pt x="10834" y="2327"/>
                  </a:lnTo>
                  <a:lnTo>
                    <a:pt x="10844" y="2305"/>
                  </a:lnTo>
                  <a:lnTo>
                    <a:pt x="10855" y="2284"/>
                  </a:lnTo>
                  <a:lnTo>
                    <a:pt x="10865" y="2260"/>
                  </a:lnTo>
                  <a:lnTo>
                    <a:pt x="10874" y="2236"/>
                  </a:lnTo>
                  <a:lnTo>
                    <a:pt x="10881" y="2211"/>
                  </a:lnTo>
                  <a:lnTo>
                    <a:pt x="10888" y="2185"/>
                  </a:lnTo>
                  <a:lnTo>
                    <a:pt x="10893" y="2158"/>
                  </a:lnTo>
                  <a:lnTo>
                    <a:pt x="10898" y="2131"/>
                  </a:lnTo>
                  <a:lnTo>
                    <a:pt x="10901" y="2104"/>
                  </a:lnTo>
                  <a:lnTo>
                    <a:pt x="10905" y="2077"/>
                  </a:lnTo>
                  <a:lnTo>
                    <a:pt x="10906" y="2051"/>
                  </a:lnTo>
                  <a:lnTo>
                    <a:pt x="10907" y="2023"/>
                  </a:lnTo>
                  <a:lnTo>
                    <a:pt x="10907" y="1997"/>
                  </a:lnTo>
                  <a:lnTo>
                    <a:pt x="10906" y="1972"/>
                  </a:lnTo>
                  <a:lnTo>
                    <a:pt x="10905" y="1948"/>
                  </a:lnTo>
                  <a:lnTo>
                    <a:pt x="10902" y="1924"/>
                  </a:lnTo>
                  <a:lnTo>
                    <a:pt x="10899" y="1901"/>
                  </a:lnTo>
                  <a:lnTo>
                    <a:pt x="10894" y="1880"/>
                  </a:lnTo>
                  <a:lnTo>
                    <a:pt x="10889" y="1860"/>
                  </a:lnTo>
                  <a:lnTo>
                    <a:pt x="10883" y="1842"/>
                  </a:lnTo>
                  <a:lnTo>
                    <a:pt x="10876" y="1826"/>
                  </a:lnTo>
                  <a:lnTo>
                    <a:pt x="10869" y="1811"/>
                  </a:lnTo>
                  <a:lnTo>
                    <a:pt x="10861" y="1800"/>
                  </a:lnTo>
                  <a:lnTo>
                    <a:pt x="10851" y="1789"/>
                  </a:lnTo>
                  <a:lnTo>
                    <a:pt x="10842" y="1782"/>
                  </a:lnTo>
                  <a:lnTo>
                    <a:pt x="10830" y="1776"/>
                  </a:lnTo>
                  <a:lnTo>
                    <a:pt x="10816" y="1770"/>
                  </a:lnTo>
                  <a:lnTo>
                    <a:pt x="10801" y="1764"/>
                  </a:lnTo>
                  <a:lnTo>
                    <a:pt x="10783" y="1759"/>
                  </a:lnTo>
                  <a:lnTo>
                    <a:pt x="10741" y="1750"/>
                  </a:lnTo>
                  <a:lnTo>
                    <a:pt x="10694" y="1741"/>
                  </a:lnTo>
                  <a:lnTo>
                    <a:pt x="10642" y="1734"/>
                  </a:lnTo>
                  <a:lnTo>
                    <a:pt x="10585" y="1727"/>
                  </a:lnTo>
                  <a:lnTo>
                    <a:pt x="10527" y="1722"/>
                  </a:lnTo>
                  <a:lnTo>
                    <a:pt x="10466" y="1718"/>
                  </a:lnTo>
                  <a:lnTo>
                    <a:pt x="10405" y="1714"/>
                  </a:lnTo>
                  <a:lnTo>
                    <a:pt x="10346" y="1711"/>
                  </a:lnTo>
                  <a:lnTo>
                    <a:pt x="10288" y="1709"/>
                  </a:lnTo>
                  <a:lnTo>
                    <a:pt x="10233" y="1708"/>
                  </a:lnTo>
                  <a:lnTo>
                    <a:pt x="10182" y="1708"/>
                  </a:lnTo>
                  <a:lnTo>
                    <a:pt x="10137" y="1708"/>
                  </a:lnTo>
                  <a:lnTo>
                    <a:pt x="10099" y="1709"/>
                  </a:lnTo>
                  <a:lnTo>
                    <a:pt x="10068" y="1712"/>
                  </a:lnTo>
                  <a:lnTo>
                    <a:pt x="10044" y="1714"/>
                  </a:lnTo>
                  <a:lnTo>
                    <a:pt x="10021" y="1718"/>
                  </a:lnTo>
                  <a:lnTo>
                    <a:pt x="10002" y="1722"/>
                  </a:lnTo>
                  <a:lnTo>
                    <a:pt x="9984" y="1727"/>
                  </a:lnTo>
                  <a:lnTo>
                    <a:pt x="9970" y="1734"/>
                  </a:lnTo>
                  <a:lnTo>
                    <a:pt x="9957" y="1740"/>
                  </a:lnTo>
                  <a:lnTo>
                    <a:pt x="9946" y="1747"/>
                  </a:lnTo>
                  <a:lnTo>
                    <a:pt x="9937" y="1754"/>
                  </a:lnTo>
                  <a:lnTo>
                    <a:pt x="9929" y="1762"/>
                  </a:lnTo>
                  <a:lnTo>
                    <a:pt x="9922" y="1770"/>
                  </a:lnTo>
                  <a:lnTo>
                    <a:pt x="9911" y="1784"/>
                  </a:lnTo>
                  <a:lnTo>
                    <a:pt x="9901" y="1798"/>
                  </a:lnTo>
                  <a:lnTo>
                    <a:pt x="9893" y="1810"/>
                  </a:lnTo>
                  <a:lnTo>
                    <a:pt x="9891" y="1814"/>
                  </a:lnTo>
                  <a:lnTo>
                    <a:pt x="9888" y="1818"/>
                  </a:lnTo>
                  <a:lnTo>
                    <a:pt x="9885" y="1833"/>
                  </a:lnTo>
                  <a:lnTo>
                    <a:pt x="9882" y="1852"/>
                  </a:lnTo>
                  <a:lnTo>
                    <a:pt x="9880" y="1874"/>
                  </a:lnTo>
                  <a:lnTo>
                    <a:pt x="9875" y="1930"/>
                  </a:lnTo>
                  <a:lnTo>
                    <a:pt x="9873" y="1990"/>
                  </a:lnTo>
                  <a:lnTo>
                    <a:pt x="9872" y="2049"/>
                  </a:lnTo>
                  <a:lnTo>
                    <a:pt x="9872" y="2100"/>
                  </a:lnTo>
                  <a:lnTo>
                    <a:pt x="9872" y="2149"/>
                  </a:lnTo>
                  <a:lnTo>
                    <a:pt x="9872" y="2156"/>
                  </a:lnTo>
                  <a:lnTo>
                    <a:pt x="9869" y="2162"/>
                  </a:lnTo>
                  <a:lnTo>
                    <a:pt x="9868" y="2168"/>
                  </a:lnTo>
                  <a:lnTo>
                    <a:pt x="9865" y="2172"/>
                  </a:lnTo>
                  <a:lnTo>
                    <a:pt x="9861" y="2176"/>
                  </a:lnTo>
                  <a:lnTo>
                    <a:pt x="9856" y="2179"/>
                  </a:lnTo>
                  <a:lnTo>
                    <a:pt x="9852" y="2181"/>
                  </a:lnTo>
                  <a:lnTo>
                    <a:pt x="9846" y="2183"/>
                  </a:lnTo>
                  <a:lnTo>
                    <a:pt x="9833" y="2186"/>
                  </a:lnTo>
                  <a:lnTo>
                    <a:pt x="9817" y="2186"/>
                  </a:lnTo>
                  <a:lnTo>
                    <a:pt x="9801" y="2185"/>
                  </a:lnTo>
                  <a:lnTo>
                    <a:pt x="9782" y="2181"/>
                  </a:lnTo>
                  <a:lnTo>
                    <a:pt x="9743" y="2173"/>
                  </a:lnTo>
                  <a:lnTo>
                    <a:pt x="9701" y="2162"/>
                  </a:lnTo>
                  <a:lnTo>
                    <a:pt x="9662" y="2153"/>
                  </a:lnTo>
                  <a:lnTo>
                    <a:pt x="9643" y="2148"/>
                  </a:lnTo>
                  <a:lnTo>
                    <a:pt x="9625" y="2144"/>
                  </a:lnTo>
                  <a:lnTo>
                    <a:pt x="9622" y="2144"/>
                  </a:lnTo>
                  <a:lnTo>
                    <a:pt x="9584" y="2025"/>
                  </a:lnTo>
                  <a:lnTo>
                    <a:pt x="9540" y="1894"/>
                  </a:lnTo>
                  <a:lnTo>
                    <a:pt x="9491" y="1756"/>
                  </a:lnTo>
                  <a:lnTo>
                    <a:pt x="9438" y="1611"/>
                  </a:lnTo>
                  <a:lnTo>
                    <a:pt x="9410" y="1536"/>
                  </a:lnTo>
                  <a:lnTo>
                    <a:pt x="9380" y="1462"/>
                  </a:lnTo>
                  <a:lnTo>
                    <a:pt x="9349" y="1386"/>
                  </a:lnTo>
                  <a:lnTo>
                    <a:pt x="9319" y="1310"/>
                  </a:lnTo>
                  <a:lnTo>
                    <a:pt x="9287" y="1234"/>
                  </a:lnTo>
                  <a:lnTo>
                    <a:pt x="9252" y="1160"/>
                  </a:lnTo>
                  <a:lnTo>
                    <a:pt x="9219" y="1085"/>
                  </a:lnTo>
                  <a:lnTo>
                    <a:pt x="9183" y="1012"/>
                  </a:lnTo>
                  <a:lnTo>
                    <a:pt x="9148" y="939"/>
                  </a:lnTo>
                  <a:lnTo>
                    <a:pt x="9111" y="868"/>
                  </a:lnTo>
                  <a:lnTo>
                    <a:pt x="9073" y="798"/>
                  </a:lnTo>
                  <a:lnTo>
                    <a:pt x="9035" y="731"/>
                  </a:lnTo>
                  <a:lnTo>
                    <a:pt x="8996" y="667"/>
                  </a:lnTo>
                  <a:lnTo>
                    <a:pt x="8956" y="604"/>
                  </a:lnTo>
                  <a:lnTo>
                    <a:pt x="8916" y="545"/>
                  </a:lnTo>
                  <a:lnTo>
                    <a:pt x="8875" y="488"/>
                  </a:lnTo>
                  <a:lnTo>
                    <a:pt x="8833" y="436"/>
                  </a:lnTo>
                  <a:lnTo>
                    <a:pt x="8813" y="410"/>
                  </a:lnTo>
                  <a:lnTo>
                    <a:pt x="8791" y="386"/>
                  </a:lnTo>
                  <a:lnTo>
                    <a:pt x="8770" y="364"/>
                  </a:lnTo>
                  <a:lnTo>
                    <a:pt x="8749" y="341"/>
                  </a:lnTo>
                  <a:lnTo>
                    <a:pt x="8727" y="320"/>
                  </a:lnTo>
                  <a:lnTo>
                    <a:pt x="8706" y="300"/>
                  </a:lnTo>
                  <a:lnTo>
                    <a:pt x="8684" y="281"/>
                  </a:lnTo>
                  <a:lnTo>
                    <a:pt x="8662" y="263"/>
                  </a:lnTo>
                  <a:lnTo>
                    <a:pt x="8640" y="247"/>
                  </a:lnTo>
                  <a:lnTo>
                    <a:pt x="8618" y="232"/>
                  </a:lnTo>
                  <a:lnTo>
                    <a:pt x="8596" y="218"/>
                  </a:lnTo>
                  <a:lnTo>
                    <a:pt x="8573" y="205"/>
                  </a:lnTo>
                  <a:lnTo>
                    <a:pt x="8551" y="194"/>
                  </a:lnTo>
                  <a:lnTo>
                    <a:pt x="8530" y="183"/>
                  </a:lnTo>
                  <a:lnTo>
                    <a:pt x="8498" y="173"/>
                  </a:lnTo>
                  <a:lnTo>
                    <a:pt x="8461" y="162"/>
                  </a:lnTo>
                  <a:lnTo>
                    <a:pt x="8418" y="151"/>
                  </a:lnTo>
                  <a:lnTo>
                    <a:pt x="8370" y="141"/>
                  </a:lnTo>
                  <a:lnTo>
                    <a:pt x="8316" y="131"/>
                  </a:lnTo>
                  <a:lnTo>
                    <a:pt x="8257" y="122"/>
                  </a:lnTo>
                  <a:lnTo>
                    <a:pt x="8193" y="112"/>
                  </a:lnTo>
                  <a:lnTo>
                    <a:pt x="8123" y="104"/>
                  </a:lnTo>
                  <a:lnTo>
                    <a:pt x="8050" y="95"/>
                  </a:lnTo>
                  <a:lnTo>
                    <a:pt x="7972" y="87"/>
                  </a:lnTo>
                  <a:lnTo>
                    <a:pt x="7889" y="79"/>
                  </a:lnTo>
                  <a:lnTo>
                    <a:pt x="7802" y="72"/>
                  </a:lnTo>
                  <a:lnTo>
                    <a:pt x="7617" y="58"/>
                  </a:lnTo>
                  <a:lnTo>
                    <a:pt x="7418" y="46"/>
                  </a:lnTo>
                  <a:lnTo>
                    <a:pt x="7206" y="35"/>
                  </a:lnTo>
                  <a:lnTo>
                    <a:pt x="6985" y="26"/>
                  </a:lnTo>
                  <a:lnTo>
                    <a:pt x="6753" y="19"/>
                  </a:lnTo>
                  <a:lnTo>
                    <a:pt x="6513" y="12"/>
                  </a:lnTo>
                  <a:lnTo>
                    <a:pt x="6267" y="7"/>
                  </a:lnTo>
                  <a:lnTo>
                    <a:pt x="6017" y="3"/>
                  </a:lnTo>
                  <a:lnTo>
                    <a:pt x="5762" y="1"/>
                  </a:lnTo>
                  <a:lnTo>
                    <a:pt x="5507" y="0"/>
                  </a:lnTo>
                  <a:lnTo>
                    <a:pt x="5253" y="1"/>
                  </a:lnTo>
                  <a:lnTo>
                    <a:pt x="4998" y="3"/>
                  </a:lnTo>
                  <a:lnTo>
                    <a:pt x="4748" y="7"/>
                  </a:lnTo>
                  <a:lnTo>
                    <a:pt x="4502" y="12"/>
                  </a:lnTo>
                  <a:lnTo>
                    <a:pt x="4262" y="19"/>
                  </a:lnTo>
                  <a:lnTo>
                    <a:pt x="4030" y="26"/>
                  </a:lnTo>
                  <a:lnTo>
                    <a:pt x="3809" y="35"/>
                  </a:lnTo>
                  <a:lnTo>
                    <a:pt x="3597" y="46"/>
                  </a:lnTo>
                  <a:lnTo>
                    <a:pt x="3398" y="58"/>
                  </a:lnTo>
                  <a:lnTo>
                    <a:pt x="3213" y="72"/>
                  </a:lnTo>
                  <a:lnTo>
                    <a:pt x="3126" y="79"/>
                  </a:lnTo>
                  <a:lnTo>
                    <a:pt x="3043" y="87"/>
                  </a:lnTo>
                  <a:lnTo>
                    <a:pt x="2965" y="95"/>
                  </a:lnTo>
                  <a:lnTo>
                    <a:pt x="2892" y="104"/>
                  </a:lnTo>
                  <a:lnTo>
                    <a:pt x="2822" y="112"/>
                  </a:lnTo>
                  <a:lnTo>
                    <a:pt x="2758" y="122"/>
                  </a:lnTo>
                  <a:lnTo>
                    <a:pt x="2699" y="131"/>
                  </a:lnTo>
                  <a:lnTo>
                    <a:pt x="2645" y="141"/>
                  </a:lnTo>
                  <a:lnTo>
                    <a:pt x="2597" y="151"/>
                  </a:lnTo>
                  <a:lnTo>
                    <a:pt x="2554" y="162"/>
                  </a:lnTo>
                  <a:lnTo>
                    <a:pt x="2516" y="173"/>
                  </a:lnTo>
                  <a:lnTo>
                    <a:pt x="2485" y="183"/>
                  </a:lnTo>
                  <a:lnTo>
                    <a:pt x="2463" y="194"/>
                  </a:lnTo>
                  <a:lnTo>
                    <a:pt x="2442" y="205"/>
                  </a:lnTo>
                  <a:lnTo>
                    <a:pt x="2419" y="218"/>
                  </a:lnTo>
                  <a:lnTo>
                    <a:pt x="2397" y="232"/>
                  </a:lnTo>
                  <a:lnTo>
                    <a:pt x="2375" y="247"/>
                  </a:lnTo>
                  <a:lnTo>
                    <a:pt x="2353" y="263"/>
                  </a:lnTo>
                  <a:lnTo>
                    <a:pt x="2331" y="281"/>
                  </a:lnTo>
                  <a:lnTo>
                    <a:pt x="2309" y="300"/>
                  </a:lnTo>
                  <a:lnTo>
                    <a:pt x="2288" y="320"/>
                  </a:lnTo>
                  <a:lnTo>
                    <a:pt x="2266" y="341"/>
                  </a:lnTo>
                  <a:lnTo>
                    <a:pt x="2245" y="364"/>
                  </a:lnTo>
                  <a:lnTo>
                    <a:pt x="2224" y="386"/>
                  </a:lnTo>
                  <a:lnTo>
                    <a:pt x="2202" y="410"/>
                  </a:lnTo>
                  <a:lnTo>
                    <a:pt x="2182" y="436"/>
                  </a:lnTo>
                  <a:lnTo>
                    <a:pt x="2141" y="488"/>
                  </a:lnTo>
                  <a:lnTo>
                    <a:pt x="2099" y="545"/>
                  </a:lnTo>
                  <a:lnTo>
                    <a:pt x="2059" y="604"/>
                  </a:lnTo>
                  <a:lnTo>
                    <a:pt x="2020" y="667"/>
                  </a:lnTo>
                  <a:lnTo>
                    <a:pt x="1981" y="731"/>
                  </a:lnTo>
                  <a:lnTo>
                    <a:pt x="1942" y="798"/>
                  </a:lnTo>
                  <a:lnTo>
                    <a:pt x="1905" y="868"/>
                  </a:lnTo>
                  <a:lnTo>
                    <a:pt x="1868" y="939"/>
                  </a:lnTo>
                  <a:lnTo>
                    <a:pt x="1831" y="1012"/>
                  </a:lnTo>
                  <a:lnTo>
                    <a:pt x="1797" y="1085"/>
                  </a:lnTo>
                  <a:lnTo>
                    <a:pt x="1763" y="1160"/>
                  </a:lnTo>
                  <a:lnTo>
                    <a:pt x="1730" y="1234"/>
                  </a:lnTo>
                  <a:lnTo>
                    <a:pt x="1696" y="1310"/>
                  </a:lnTo>
                  <a:lnTo>
                    <a:pt x="1666" y="1386"/>
                  </a:lnTo>
                  <a:lnTo>
                    <a:pt x="1635" y="1462"/>
                  </a:lnTo>
                  <a:lnTo>
                    <a:pt x="1605" y="1536"/>
                  </a:lnTo>
                  <a:lnTo>
                    <a:pt x="1577" y="1611"/>
                  </a:lnTo>
                  <a:lnTo>
                    <a:pt x="1523" y="1756"/>
                  </a:lnTo>
                  <a:lnTo>
                    <a:pt x="1475" y="1894"/>
                  </a:lnTo>
                  <a:lnTo>
                    <a:pt x="1431" y="2025"/>
                  </a:lnTo>
                  <a:lnTo>
                    <a:pt x="1393" y="2144"/>
                  </a:lnTo>
                  <a:lnTo>
                    <a:pt x="1391" y="2144"/>
                  </a:lnTo>
                  <a:lnTo>
                    <a:pt x="1373" y="2148"/>
                  </a:lnTo>
                  <a:lnTo>
                    <a:pt x="1354" y="2153"/>
                  </a:lnTo>
                  <a:lnTo>
                    <a:pt x="1314" y="2162"/>
                  </a:lnTo>
                  <a:lnTo>
                    <a:pt x="1274" y="2173"/>
                  </a:lnTo>
                  <a:lnTo>
                    <a:pt x="1233" y="2181"/>
                  </a:lnTo>
                  <a:lnTo>
                    <a:pt x="1215" y="2185"/>
                  </a:lnTo>
                  <a:lnTo>
                    <a:pt x="1198" y="2186"/>
                  </a:lnTo>
                  <a:lnTo>
                    <a:pt x="1182" y="2186"/>
                  </a:lnTo>
                  <a:lnTo>
                    <a:pt x="1169" y="2183"/>
                  </a:lnTo>
                  <a:lnTo>
                    <a:pt x="1163" y="2181"/>
                  </a:lnTo>
                  <a:lnTo>
                    <a:pt x="1159" y="2179"/>
                  </a:lnTo>
                  <a:lnTo>
                    <a:pt x="1154" y="2176"/>
                  </a:lnTo>
                  <a:lnTo>
                    <a:pt x="1150" y="2172"/>
                  </a:lnTo>
                  <a:lnTo>
                    <a:pt x="1147" y="2168"/>
                  </a:lnTo>
                  <a:lnTo>
                    <a:pt x="1146" y="2162"/>
                  </a:lnTo>
                  <a:lnTo>
                    <a:pt x="1143" y="2156"/>
                  </a:lnTo>
                  <a:lnTo>
                    <a:pt x="1143" y="2149"/>
                  </a:lnTo>
                  <a:lnTo>
                    <a:pt x="1143" y="2100"/>
                  </a:lnTo>
                  <a:lnTo>
                    <a:pt x="1143" y="2049"/>
                  </a:lnTo>
                  <a:lnTo>
                    <a:pt x="1142" y="1990"/>
                  </a:lnTo>
                  <a:lnTo>
                    <a:pt x="1140" y="1930"/>
                  </a:lnTo>
                  <a:lnTo>
                    <a:pt x="1136" y="1874"/>
                  </a:lnTo>
                  <a:lnTo>
                    <a:pt x="1133" y="1852"/>
                  </a:lnTo>
                  <a:lnTo>
                    <a:pt x="1130" y="1833"/>
                  </a:lnTo>
                  <a:lnTo>
                    <a:pt x="1127" y="1818"/>
                  </a:lnTo>
                  <a:lnTo>
                    <a:pt x="1124" y="1814"/>
                  </a:lnTo>
                  <a:lnTo>
                    <a:pt x="1122" y="1810"/>
                  </a:lnTo>
                  <a:lnTo>
                    <a:pt x="1114" y="1798"/>
                  </a:lnTo>
                  <a:lnTo>
                    <a:pt x="1104" y="1784"/>
                  </a:lnTo>
                  <a:lnTo>
                    <a:pt x="1093" y="1770"/>
                  </a:lnTo>
                  <a:lnTo>
                    <a:pt x="1086" y="1762"/>
                  </a:lnTo>
                  <a:lnTo>
                    <a:pt x="1078" y="1754"/>
                  </a:lnTo>
                  <a:lnTo>
                    <a:pt x="1069" y="1747"/>
                  </a:lnTo>
                  <a:lnTo>
                    <a:pt x="1058" y="1740"/>
                  </a:lnTo>
                  <a:lnTo>
                    <a:pt x="1045" y="1734"/>
                  </a:lnTo>
                  <a:lnTo>
                    <a:pt x="1031" y="1727"/>
                  </a:lnTo>
                  <a:lnTo>
                    <a:pt x="1013" y="1722"/>
                  </a:lnTo>
                  <a:lnTo>
                    <a:pt x="994" y="1718"/>
                  </a:lnTo>
                  <a:lnTo>
                    <a:pt x="971" y="1714"/>
                  </a:lnTo>
                  <a:lnTo>
                    <a:pt x="947" y="1712"/>
                  </a:lnTo>
                  <a:lnTo>
                    <a:pt x="916" y="1709"/>
                  </a:lnTo>
                  <a:lnTo>
                    <a:pt x="878" y="1708"/>
                  </a:lnTo>
                  <a:lnTo>
                    <a:pt x="833" y="1708"/>
                  </a:lnTo>
                  <a:lnTo>
                    <a:pt x="782" y="1708"/>
                  </a:lnTo>
                  <a:lnTo>
                    <a:pt x="727" y="1709"/>
                  </a:lnTo>
                  <a:lnTo>
                    <a:pt x="669" y="1711"/>
                  </a:lnTo>
                  <a:lnTo>
                    <a:pt x="610" y="1714"/>
                  </a:lnTo>
                  <a:lnTo>
                    <a:pt x="548" y="1718"/>
                  </a:lnTo>
                  <a:lnTo>
                    <a:pt x="488" y="1722"/>
                  </a:lnTo>
                  <a:lnTo>
                    <a:pt x="430" y="1727"/>
                  </a:lnTo>
                  <a:lnTo>
                    <a:pt x="373" y="1734"/>
                  </a:lnTo>
                  <a:lnTo>
                    <a:pt x="321" y="1741"/>
                  </a:lnTo>
                  <a:lnTo>
                    <a:pt x="274" y="1750"/>
                  </a:lnTo>
                  <a:lnTo>
                    <a:pt x="233" y="1759"/>
                  </a:lnTo>
                  <a:lnTo>
                    <a:pt x="216" y="1764"/>
                  </a:lnTo>
                  <a:lnTo>
                    <a:pt x="199" y="1770"/>
                  </a:lnTo>
                  <a:lnTo>
                    <a:pt x="185" y="1776"/>
                  </a:lnTo>
                  <a:lnTo>
                    <a:pt x="174" y="1782"/>
                  </a:lnTo>
                  <a:lnTo>
                    <a:pt x="163" y="1789"/>
                  </a:lnTo>
                  <a:lnTo>
                    <a:pt x="155" y="1800"/>
                  </a:lnTo>
                  <a:lnTo>
                    <a:pt x="147" y="1811"/>
                  </a:lnTo>
                  <a:lnTo>
                    <a:pt x="139" y="1826"/>
                  </a:lnTo>
                  <a:lnTo>
                    <a:pt x="131" y="1842"/>
                  </a:lnTo>
                  <a:lnTo>
                    <a:pt x="126" y="1860"/>
                  </a:lnTo>
                  <a:lnTo>
                    <a:pt x="121" y="1880"/>
                  </a:lnTo>
                  <a:lnTo>
                    <a:pt x="116" y="1901"/>
                  </a:lnTo>
                  <a:lnTo>
                    <a:pt x="113" y="1924"/>
                  </a:lnTo>
                  <a:lnTo>
                    <a:pt x="110" y="1948"/>
                  </a:lnTo>
                  <a:lnTo>
                    <a:pt x="109" y="1972"/>
                  </a:lnTo>
                  <a:lnTo>
                    <a:pt x="108" y="1997"/>
                  </a:lnTo>
                  <a:lnTo>
                    <a:pt x="108" y="2023"/>
                  </a:lnTo>
                  <a:lnTo>
                    <a:pt x="109" y="2051"/>
                  </a:lnTo>
                  <a:lnTo>
                    <a:pt x="110" y="2077"/>
                  </a:lnTo>
                  <a:lnTo>
                    <a:pt x="114" y="2104"/>
                  </a:lnTo>
                  <a:lnTo>
                    <a:pt x="117" y="2131"/>
                  </a:lnTo>
                  <a:lnTo>
                    <a:pt x="122" y="2158"/>
                  </a:lnTo>
                  <a:lnTo>
                    <a:pt x="127" y="2185"/>
                  </a:lnTo>
                  <a:lnTo>
                    <a:pt x="134" y="2211"/>
                  </a:lnTo>
                  <a:lnTo>
                    <a:pt x="141" y="2236"/>
                  </a:lnTo>
                  <a:lnTo>
                    <a:pt x="150" y="2260"/>
                  </a:lnTo>
                  <a:lnTo>
                    <a:pt x="160" y="2284"/>
                  </a:lnTo>
                  <a:lnTo>
                    <a:pt x="171" y="2305"/>
                  </a:lnTo>
                  <a:lnTo>
                    <a:pt x="182" y="2327"/>
                  </a:lnTo>
                  <a:lnTo>
                    <a:pt x="194" y="2346"/>
                  </a:lnTo>
                  <a:lnTo>
                    <a:pt x="208" y="2363"/>
                  </a:lnTo>
                  <a:lnTo>
                    <a:pt x="223" y="2380"/>
                  </a:lnTo>
                  <a:lnTo>
                    <a:pt x="239" y="2393"/>
                  </a:lnTo>
                  <a:lnTo>
                    <a:pt x="256" y="2405"/>
                  </a:lnTo>
                  <a:lnTo>
                    <a:pt x="275" y="2414"/>
                  </a:lnTo>
                  <a:lnTo>
                    <a:pt x="284" y="2418"/>
                  </a:lnTo>
                  <a:lnTo>
                    <a:pt x="294" y="2422"/>
                  </a:lnTo>
                  <a:lnTo>
                    <a:pt x="335" y="2432"/>
                  </a:lnTo>
                  <a:lnTo>
                    <a:pt x="383" y="2442"/>
                  </a:lnTo>
                  <a:lnTo>
                    <a:pt x="432" y="2450"/>
                  </a:lnTo>
                  <a:lnTo>
                    <a:pt x="486" y="2458"/>
                  </a:lnTo>
                  <a:lnTo>
                    <a:pt x="541" y="2464"/>
                  </a:lnTo>
                  <a:lnTo>
                    <a:pt x="598" y="2471"/>
                  </a:lnTo>
                  <a:lnTo>
                    <a:pt x="655" y="2476"/>
                  </a:lnTo>
                  <a:lnTo>
                    <a:pt x="712" y="2481"/>
                  </a:lnTo>
                  <a:lnTo>
                    <a:pt x="822" y="2487"/>
                  </a:lnTo>
                  <a:lnTo>
                    <a:pt x="923" y="2490"/>
                  </a:lnTo>
                  <a:lnTo>
                    <a:pt x="1006" y="2491"/>
                  </a:lnTo>
                  <a:lnTo>
                    <a:pt x="1040" y="2490"/>
                  </a:lnTo>
                  <a:lnTo>
                    <a:pt x="1066" y="2489"/>
                  </a:lnTo>
                  <a:lnTo>
                    <a:pt x="1135" y="2486"/>
                  </a:lnTo>
                  <a:lnTo>
                    <a:pt x="1195" y="2483"/>
                  </a:lnTo>
                  <a:lnTo>
                    <a:pt x="1153" y="2533"/>
                  </a:lnTo>
                  <a:lnTo>
                    <a:pt x="1106" y="2586"/>
                  </a:lnTo>
                  <a:lnTo>
                    <a:pt x="1060" y="2644"/>
                  </a:lnTo>
                  <a:lnTo>
                    <a:pt x="1012" y="2706"/>
                  </a:lnTo>
                  <a:lnTo>
                    <a:pt x="963" y="2770"/>
                  </a:lnTo>
                  <a:lnTo>
                    <a:pt x="913" y="2837"/>
                  </a:lnTo>
                  <a:lnTo>
                    <a:pt x="866" y="2908"/>
                  </a:lnTo>
                  <a:lnTo>
                    <a:pt x="819" y="2981"/>
                  </a:lnTo>
                  <a:lnTo>
                    <a:pt x="772" y="3054"/>
                  </a:lnTo>
                  <a:lnTo>
                    <a:pt x="730" y="3130"/>
                  </a:lnTo>
                  <a:lnTo>
                    <a:pt x="708" y="3168"/>
                  </a:lnTo>
                  <a:lnTo>
                    <a:pt x="688" y="3206"/>
                  </a:lnTo>
                  <a:lnTo>
                    <a:pt x="669" y="3245"/>
                  </a:lnTo>
                  <a:lnTo>
                    <a:pt x="652" y="3283"/>
                  </a:lnTo>
                  <a:lnTo>
                    <a:pt x="634" y="3322"/>
                  </a:lnTo>
                  <a:lnTo>
                    <a:pt x="617" y="3360"/>
                  </a:lnTo>
                  <a:lnTo>
                    <a:pt x="603" y="3399"/>
                  </a:lnTo>
                  <a:lnTo>
                    <a:pt x="589" y="3437"/>
                  </a:lnTo>
                  <a:lnTo>
                    <a:pt x="576" y="3475"/>
                  </a:lnTo>
                  <a:lnTo>
                    <a:pt x="564" y="3513"/>
                  </a:lnTo>
                  <a:lnTo>
                    <a:pt x="554" y="3551"/>
                  </a:lnTo>
                  <a:lnTo>
                    <a:pt x="545" y="3589"/>
                  </a:lnTo>
                  <a:lnTo>
                    <a:pt x="505" y="3623"/>
                  </a:lnTo>
                  <a:lnTo>
                    <a:pt x="467" y="3657"/>
                  </a:lnTo>
                  <a:lnTo>
                    <a:pt x="431" y="3693"/>
                  </a:lnTo>
                  <a:lnTo>
                    <a:pt x="398" y="3727"/>
                  </a:lnTo>
                  <a:lnTo>
                    <a:pt x="366" y="3762"/>
                  </a:lnTo>
                  <a:lnTo>
                    <a:pt x="336" y="3797"/>
                  </a:lnTo>
                  <a:lnTo>
                    <a:pt x="308" y="3831"/>
                  </a:lnTo>
                  <a:lnTo>
                    <a:pt x="282" y="3866"/>
                  </a:lnTo>
                  <a:lnTo>
                    <a:pt x="258" y="3900"/>
                  </a:lnTo>
                  <a:lnTo>
                    <a:pt x="235" y="3935"/>
                  </a:lnTo>
                  <a:lnTo>
                    <a:pt x="213" y="3969"/>
                  </a:lnTo>
                  <a:lnTo>
                    <a:pt x="194" y="4002"/>
                  </a:lnTo>
                  <a:lnTo>
                    <a:pt x="177" y="4035"/>
                  </a:lnTo>
                  <a:lnTo>
                    <a:pt x="160" y="4068"/>
                  </a:lnTo>
                  <a:lnTo>
                    <a:pt x="145" y="4100"/>
                  </a:lnTo>
                  <a:lnTo>
                    <a:pt x="130" y="4132"/>
                  </a:lnTo>
                  <a:lnTo>
                    <a:pt x="117" y="4164"/>
                  </a:lnTo>
                  <a:lnTo>
                    <a:pt x="105" y="4194"/>
                  </a:lnTo>
                  <a:lnTo>
                    <a:pt x="95" y="4225"/>
                  </a:lnTo>
                  <a:lnTo>
                    <a:pt x="85" y="4254"/>
                  </a:lnTo>
                  <a:lnTo>
                    <a:pt x="70" y="4310"/>
                  </a:lnTo>
                  <a:lnTo>
                    <a:pt x="57" y="4363"/>
                  </a:lnTo>
                  <a:lnTo>
                    <a:pt x="47" y="4413"/>
                  </a:lnTo>
                  <a:lnTo>
                    <a:pt x="40" y="4458"/>
                  </a:lnTo>
                  <a:lnTo>
                    <a:pt x="34" y="4498"/>
                  </a:lnTo>
                  <a:lnTo>
                    <a:pt x="30" y="4535"/>
                  </a:lnTo>
                  <a:lnTo>
                    <a:pt x="24" y="4599"/>
                  </a:lnTo>
                  <a:lnTo>
                    <a:pt x="18" y="4687"/>
                  </a:lnTo>
                  <a:lnTo>
                    <a:pt x="12" y="4792"/>
                  </a:lnTo>
                  <a:lnTo>
                    <a:pt x="6" y="4914"/>
                  </a:lnTo>
                  <a:lnTo>
                    <a:pt x="2" y="5049"/>
                  </a:lnTo>
                  <a:lnTo>
                    <a:pt x="0" y="5196"/>
                  </a:lnTo>
                  <a:lnTo>
                    <a:pt x="0" y="5349"/>
                  </a:lnTo>
                  <a:lnTo>
                    <a:pt x="1" y="5429"/>
                  </a:lnTo>
                  <a:lnTo>
                    <a:pt x="4" y="5508"/>
                  </a:lnTo>
                  <a:lnTo>
                    <a:pt x="6" y="5587"/>
                  </a:lnTo>
                  <a:lnTo>
                    <a:pt x="11" y="5668"/>
                  </a:lnTo>
                  <a:lnTo>
                    <a:pt x="15" y="5747"/>
                  </a:lnTo>
                  <a:lnTo>
                    <a:pt x="21" y="5827"/>
                  </a:lnTo>
                  <a:lnTo>
                    <a:pt x="28" y="5905"/>
                  </a:lnTo>
                  <a:lnTo>
                    <a:pt x="37" y="5982"/>
                  </a:lnTo>
                  <a:lnTo>
                    <a:pt x="46" y="6057"/>
                  </a:lnTo>
                  <a:lnTo>
                    <a:pt x="58" y="6130"/>
                  </a:lnTo>
                  <a:lnTo>
                    <a:pt x="70" y="6201"/>
                  </a:lnTo>
                  <a:lnTo>
                    <a:pt x="84" y="6269"/>
                  </a:lnTo>
                  <a:lnTo>
                    <a:pt x="101" y="6334"/>
                  </a:lnTo>
                  <a:lnTo>
                    <a:pt x="117" y="6394"/>
                  </a:lnTo>
                  <a:lnTo>
                    <a:pt x="127" y="6424"/>
                  </a:lnTo>
                  <a:lnTo>
                    <a:pt x="136" y="6452"/>
                  </a:lnTo>
                  <a:lnTo>
                    <a:pt x="147" y="6479"/>
                  </a:lnTo>
                  <a:lnTo>
                    <a:pt x="158" y="6506"/>
                  </a:lnTo>
                  <a:lnTo>
                    <a:pt x="168" y="6530"/>
                  </a:lnTo>
                  <a:lnTo>
                    <a:pt x="180" y="6554"/>
                  </a:lnTo>
                  <a:lnTo>
                    <a:pt x="192" y="6577"/>
                  </a:lnTo>
                  <a:lnTo>
                    <a:pt x="205" y="6598"/>
                  </a:lnTo>
                  <a:lnTo>
                    <a:pt x="211" y="6606"/>
                  </a:lnTo>
                  <a:lnTo>
                    <a:pt x="218" y="6615"/>
                  </a:lnTo>
                  <a:lnTo>
                    <a:pt x="226" y="6622"/>
                  </a:lnTo>
                  <a:lnTo>
                    <a:pt x="236" y="6630"/>
                  </a:lnTo>
                  <a:lnTo>
                    <a:pt x="246" y="6638"/>
                  </a:lnTo>
                  <a:lnTo>
                    <a:pt x="257" y="6645"/>
                  </a:lnTo>
                  <a:lnTo>
                    <a:pt x="284" y="6661"/>
                  </a:lnTo>
                  <a:lnTo>
                    <a:pt x="315" y="6676"/>
                  </a:lnTo>
                  <a:lnTo>
                    <a:pt x="351" y="6690"/>
                  </a:lnTo>
                  <a:lnTo>
                    <a:pt x="389" y="6705"/>
                  </a:lnTo>
                  <a:lnTo>
                    <a:pt x="431" y="6718"/>
                  </a:lnTo>
                  <a:lnTo>
                    <a:pt x="431" y="8072"/>
                  </a:lnTo>
                  <a:lnTo>
                    <a:pt x="432" y="8088"/>
                  </a:lnTo>
                  <a:lnTo>
                    <a:pt x="435" y="8105"/>
                  </a:lnTo>
                  <a:lnTo>
                    <a:pt x="437" y="8120"/>
                  </a:lnTo>
                  <a:lnTo>
                    <a:pt x="442" y="8135"/>
                  </a:lnTo>
                  <a:lnTo>
                    <a:pt x="448" y="8149"/>
                  </a:lnTo>
                  <a:lnTo>
                    <a:pt x="455" y="8163"/>
                  </a:lnTo>
                  <a:lnTo>
                    <a:pt x="463" y="8175"/>
                  </a:lnTo>
                  <a:lnTo>
                    <a:pt x="473" y="8187"/>
                  </a:lnTo>
                  <a:lnTo>
                    <a:pt x="482" y="8196"/>
                  </a:lnTo>
                  <a:lnTo>
                    <a:pt x="493" y="8206"/>
                  </a:lnTo>
                  <a:lnTo>
                    <a:pt x="505" y="8214"/>
                  </a:lnTo>
                  <a:lnTo>
                    <a:pt x="517" y="8221"/>
                  </a:lnTo>
                  <a:lnTo>
                    <a:pt x="530" y="8226"/>
                  </a:lnTo>
                  <a:lnTo>
                    <a:pt x="543" y="8231"/>
                  </a:lnTo>
                  <a:lnTo>
                    <a:pt x="557" y="8233"/>
                  </a:lnTo>
                  <a:lnTo>
                    <a:pt x="571" y="8233"/>
                  </a:lnTo>
                  <a:lnTo>
                    <a:pt x="1929" y="8233"/>
                  </a:lnTo>
                  <a:lnTo>
                    <a:pt x="1943" y="8233"/>
                  </a:lnTo>
                  <a:lnTo>
                    <a:pt x="1957" y="8231"/>
                  </a:lnTo>
                  <a:lnTo>
                    <a:pt x="1970" y="8226"/>
                  </a:lnTo>
                  <a:lnTo>
                    <a:pt x="1983" y="8221"/>
                  </a:lnTo>
                  <a:lnTo>
                    <a:pt x="1995" y="8214"/>
                  </a:lnTo>
                  <a:lnTo>
                    <a:pt x="2007" y="8206"/>
                  </a:lnTo>
                  <a:lnTo>
                    <a:pt x="2017" y="8196"/>
                  </a:lnTo>
                  <a:lnTo>
                    <a:pt x="2027" y="8187"/>
                  </a:lnTo>
                  <a:lnTo>
                    <a:pt x="2036" y="8175"/>
                  </a:lnTo>
                  <a:lnTo>
                    <a:pt x="2045" y="8163"/>
                  </a:lnTo>
                  <a:lnTo>
                    <a:pt x="2051" y="8149"/>
                  </a:lnTo>
                  <a:lnTo>
                    <a:pt x="2057" y="8135"/>
                  </a:lnTo>
                  <a:lnTo>
                    <a:pt x="2061" y="8120"/>
                  </a:lnTo>
                  <a:lnTo>
                    <a:pt x="2065" y="8105"/>
                  </a:lnTo>
                  <a:lnTo>
                    <a:pt x="2067" y="8088"/>
                  </a:lnTo>
                  <a:lnTo>
                    <a:pt x="2068" y="8072"/>
                  </a:lnTo>
                  <a:lnTo>
                    <a:pt x="2068" y="6924"/>
                  </a:lnTo>
                  <a:lnTo>
                    <a:pt x="2335" y="6940"/>
                  </a:lnTo>
                  <a:lnTo>
                    <a:pt x="2606" y="6953"/>
                  </a:lnTo>
                  <a:lnTo>
                    <a:pt x="2881" y="6965"/>
                  </a:lnTo>
                  <a:lnTo>
                    <a:pt x="3155" y="6975"/>
                  </a:lnTo>
                  <a:lnTo>
                    <a:pt x="3426" y="6984"/>
                  </a:lnTo>
                  <a:lnTo>
                    <a:pt x="3693" y="6991"/>
                  </a:lnTo>
                  <a:lnTo>
                    <a:pt x="3952" y="6997"/>
                  </a:lnTo>
                  <a:lnTo>
                    <a:pt x="4200" y="7002"/>
                  </a:lnTo>
                  <a:lnTo>
                    <a:pt x="4435" y="7006"/>
                  </a:lnTo>
                  <a:lnTo>
                    <a:pt x="4656" y="7008"/>
                  </a:lnTo>
                  <a:lnTo>
                    <a:pt x="5038" y="7011"/>
                  </a:lnTo>
                  <a:lnTo>
                    <a:pt x="5330" y="7013"/>
                  </a:lnTo>
                  <a:lnTo>
                    <a:pt x="5507" y="7013"/>
                  </a:lnTo>
                  <a:lnTo>
                    <a:pt x="5685" y="7013"/>
                  </a:lnTo>
                  <a:lnTo>
                    <a:pt x="5977" y="7011"/>
                  </a:lnTo>
                  <a:lnTo>
                    <a:pt x="6360" y="7008"/>
                  </a:lnTo>
                  <a:lnTo>
                    <a:pt x="6581" y="7006"/>
                  </a:lnTo>
                  <a:lnTo>
                    <a:pt x="6815" y="7002"/>
                  </a:lnTo>
                  <a:lnTo>
                    <a:pt x="7064" y="6997"/>
                  </a:lnTo>
                  <a:lnTo>
                    <a:pt x="7322" y="6991"/>
                  </a:lnTo>
                  <a:lnTo>
                    <a:pt x="7589" y="6984"/>
                  </a:lnTo>
                  <a:lnTo>
                    <a:pt x="7860" y="6975"/>
                  </a:lnTo>
                  <a:lnTo>
                    <a:pt x="8135" y="6965"/>
                  </a:lnTo>
                  <a:lnTo>
                    <a:pt x="8409" y="6953"/>
                  </a:lnTo>
                  <a:lnTo>
                    <a:pt x="8680" y="6940"/>
                  </a:lnTo>
                  <a:lnTo>
                    <a:pt x="8948" y="6924"/>
                  </a:lnTo>
                  <a:lnTo>
                    <a:pt x="8948" y="8072"/>
                  </a:lnTo>
                  <a:lnTo>
                    <a:pt x="8948" y="8088"/>
                  </a:lnTo>
                  <a:lnTo>
                    <a:pt x="8950" y="8105"/>
                  </a:lnTo>
                  <a:lnTo>
                    <a:pt x="8954" y="8120"/>
                  </a:lnTo>
                  <a:lnTo>
                    <a:pt x="8958" y="8135"/>
                  </a:lnTo>
                  <a:lnTo>
                    <a:pt x="8964" y="8149"/>
                  </a:lnTo>
                  <a:lnTo>
                    <a:pt x="8971" y="8163"/>
                  </a:lnTo>
                  <a:lnTo>
                    <a:pt x="8979" y="8175"/>
                  </a:lnTo>
                  <a:lnTo>
                    <a:pt x="8988" y="8187"/>
                  </a:lnTo>
                  <a:lnTo>
                    <a:pt x="8997" y="8196"/>
                  </a:lnTo>
                  <a:lnTo>
                    <a:pt x="9008" y="8206"/>
                  </a:lnTo>
                  <a:lnTo>
                    <a:pt x="9020" y="8214"/>
                  </a:lnTo>
                  <a:lnTo>
                    <a:pt x="9032" y="8221"/>
                  </a:lnTo>
                  <a:lnTo>
                    <a:pt x="9045" y="8226"/>
                  </a:lnTo>
                  <a:lnTo>
                    <a:pt x="9058" y="8231"/>
                  </a:lnTo>
                  <a:lnTo>
                    <a:pt x="9072" y="8233"/>
                  </a:lnTo>
                  <a:lnTo>
                    <a:pt x="9086" y="8233"/>
                  </a:lnTo>
                  <a:lnTo>
                    <a:pt x="10444" y="8233"/>
                  </a:lnTo>
                  <a:lnTo>
                    <a:pt x="10458" y="8233"/>
                  </a:lnTo>
                  <a:lnTo>
                    <a:pt x="10472" y="8231"/>
                  </a:lnTo>
                  <a:lnTo>
                    <a:pt x="10485" y="8226"/>
                  </a:lnTo>
                  <a:lnTo>
                    <a:pt x="10498" y="8221"/>
                  </a:lnTo>
                  <a:lnTo>
                    <a:pt x="10510" y="8214"/>
                  </a:lnTo>
                  <a:lnTo>
                    <a:pt x="10522" y="8206"/>
                  </a:lnTo>
                  <a:lnTo>
                    <a:pt x="10533" y="8196"/>
                  </a:lnTo>
                  <a:lnTo>
                    <a:pt x="10542" y="8187"/>
                  </a:lnTo>
                  <a:lnTo>
                    <a:pt x="10552" y="8175"/>
                  </a:lnTo>
                  <a:lnTo>
                    <a:pt x="10560" y="8163"/>
                  </a:lnTo>
                  <a:lnTo>
                    <a:pt x="10567" y="8149"/>
                  </a:lnTo>
                  <a:lnTo>
                    <a:pt x="10573" y="8135"/>
                  </a:lnTo>
                  <a:lnTo>
                    <a:pt x="10577" y="8120"/>
                  </a:lnTo>
                  <a:lnTo>
                    <a:pt x="10580" y="8105"/>
                  </a:lnTo>
                  <a:lnTo>
                    <a:pt x="10583" y="8088"/>
                  </a:lnTo>
                  <a:lnTo>
                    <a:pt x="10584" y="8072"/>
                  </a:lnTo>
                  <a:lnTo>
                    <a:pt x="10584" y="6718"/>
                  </a:lnTo>
                  <a:lnTo>
                    <a:pt x="10626" y="6705"/>
                  </a:lnTo>
                  <a:lnTo>
                    <a:pt x="10665" y="6690"/>
                  </a:lnTo>
                  <a:lnTo>
                    <a:pt x="10700" y="6676"/>
                  </a:lnTo>
                  <a:lnTo>
                    <a:pt x="10731" y="6661"/>
                  </a:lnTo>
                  <a:lnTo>
                    <a:pt x="10758" y="6645"/>
                  </a:lnTo>
                  <a:lnTo>
                    <a:pt x="10770" y="6638"/>
                  </a:lnTo>
                  <a:lnTo>
                    <a:pt x="10780" y="6630"/>
                  </a:lnTo>
                  <a:lnTo>
                    <a:pt x="10790" y="6622"/>
                  </a:lnTo>
                  <a:lnTo>
                    <a:pt x="10798" y="6615"/>
                  </a:lnTo>
                  <a:lnTo>
                    <a:pt x="10805" y="6606"/>
                  </a:lnTo>
                  <a:lnTo>
                    <a:pt x="10811" y="6598"/>
                  </a:lnTo>
                  <a:lnTo>
                    <a:pt x="10823" y="6577"/>
                  </a:lnTo>
                  <a:lnTo>
                    <a:pt x="10835" y="6554"/>
                  </a:lnTo>
                  <a:lnTo>
                    <a:pt x="10847" y="6530"/>
                  </a:lnTo>
                  <a:lnTo>
                    <a:pt x="10859" y="6506"/>
                  </a:lnTo>
                  <a:lnTo>
                    <a:pt x="10869" y="6479"/>
                  </a:lnTo>
                  <a:lnTo>
                    <a:pt x="10879" y="6452"/>
                  </a:lnTo>
                  <a:lnTo>
                    <a:pt x="10888" y="6424"/>
                  </a:lnTo>
                  <a:lnTo>
                    <a:pt x="10898" y="6394"/>
                  </a:lnTo>
                  <a:lnTo>
                    <a:pt x="10915" y="6334"/>
                  </a:lnTo>
                  <a:lnTo>
                    <a:pt x="10931" y="6269"/>
                  </a:lnTo>
                  <a:lnTo>
                    <a:pt x="10945" y="6201"/>
                  </a:lnTo>
                  <a:lnTo>
                    <a:pt x="10957" y="6130"/>
                  </a:lnTo>
                  <a:lnTo>
                    <a:pt x="10969" y="6057"/>
                  </a:lnTo>
                  <a:lnTo>
                    <a:pt x="10978" y="5982"/>
                  </a:lnTo>
                  <a:lnTo>
                    <a:pt x="10987" y="5905"/>
                  </a:lnTo>
                  <a:lnTo>
                    <a:pt x="10994" y="5827"/>
                  </a:lnTo>
                  <a:lnTo>
                    <a:pt x="11000" y="5747"/>
                  </a:lnTo>
                  <a:lnTo>
                    <a:pt x="11004" y="5668"/>
                  </a:lnTo>
                  <a:lnTo>
                    <a:pt x="11009" y="5587"/>
                  </a:lnTo>
                  <a:lnTo>
                    <a:pt x="11011" y="5508"/>
                  </a:lnTo>
                  <a:lnTo>
                    <a:pt x="11014" y="5429"/>
                  </a:lnTo>
                  <a:lnTo>
                    <a:pt x="11015" y="5349"/>
                  </a:lnTo>
                  <a:lnTo>
                    <a:pt x="11015" y="5196"/>
                  </a:lnTo>
                  <a:lnTo>
                    <a:pt x="11013" y="5049"/>
                  </a:lnTo>
                  <a:lnTo>
                    <a:pt x="11009" y="4914"/>
                  </a:lnTo>
                  <a:lnTo>
                    <a:pt x="11003" y="4792"/>
                  </a:lnTo>
                  <a:lnTo>
                    <a:pt x="10997" y="4687"/>
                  </a:lnTo>
                  <a:lnTo>
                    <a:pt x="10991" y="4599"/>
                  </a:lnTo>
                  <a:lnTo>
                    <a:pt x="10985" y="4535"/>
                  </a:lnTo>
                  <a:close/>
                  <a:moveTo>
                    <a:pt x="2546" y="515"/>
                  </a:moveTo>
                  <a:lnTo>
                    <a:pt x="2546" y="515"/>
                  </a:lnTo>
                  <a:lnTo>
                    <a:pt x="2701" y="503"/>
                  </a:lnTo>
                  <a:lnTo>
                    <a:pt x="2798" y="497"/>
                  </a:lnTo>
                  <a:lnTo>
                    <a:pt x="2908" y="491"/>
                  </a:lnTo>
                  <a:lnTo>
                    <a:pt x="3033" y="486"/>
                  </a:lnTo>
                  <a:lnTo>
                    <a:pt x="3171" y="480"/>
                  </a:lnTo>
                  <a:lnTo>
                    <a:pt x="3327" y="474"/>
                  </a:lnTo>
                  <a:lnTo>
                    <a:pt x="3497" y="469"/>
                  </a:lnTo>
                  <a:lnTo>
                    <a:pt x="3684" y="463"/>
                  </a:lnTo>
                  <a:lnTo>
                    <a:pt x="3890" y="458"/>
                  </a:lnTo>
                  <a:lnTo>
                    <a:pt x="4113" y="454"/>
                  </a:lnTo>
                  <a:lnTo>
                    <a:pt x="4355" y="450"/>
                  </a:lnTo>
                  <a:lnTo>
                    <a:pt x="4617" y="448"/>
                  </a:lnTo>
                  <a:lnTo>
                    <a:pt x="4899" y="445"/>
                  </a:lnTo>
                  <a:lnTo>
                    <a:pt x="5202" y="443"/>
                  </a:lnTo>
                  <a:lnTo>
                    <a:pt x="5526" y="443"/>
                  </a:lnTo>
                  <a:lnTo>
                    <a:pt x="5847" y="443"/>
                  </a:lnTo>
                  <a:lnTo>
                    <a:pt x="6147" y="445"/>
                  </a:lnTo>
                  <a:lnTo>
                    <a:pt x="6426" y="448"/>
                  </a:lnTo>
                  <a:lnTo>
                    <a:pt x="6684" y="450"/>
                  </a:lnTo>
                  <a:lnTo>
                    <a:pt x="6923" y="454"/>
                  </a:lnTo>
                  <a:lnTo>
                    <a:pt x="7143" y="458"/>
                  </a:lnTo>
                  <a:lnTo>
                    <a:pt x="7346" y="463"/>
                  </a:lnTo>
                  <a:lnTo>
                    <a:pt x="7531" y="468"/>
                  </a:lnTo>
                  <a:lnTo>
                    <a:pt x="7699" y="474"/>
                  </a:lnTo>
                  <a:lnTo>
                    <a:pt x="7852" y="480"/>
                  </a:lnTo>
                  <a:lnTo>
                    <a:pt x="7989" y="486"/>
                  </a:lnTo>
                  <a:lnTo>
                    <a:pt x="8111" y="491"/>
                  </a:lnTo>
                  <a:lnTo>
                    <a:pt x="8315" y="503"/>
                  </a:lnTo>
                  <a:lnTo>
                    <a:pt x="8469" y="514"/>
                  </a:lnTo>
                  <a:lnTo>
                    <a:pt x="8496" y="537"/>
                  </a:lnTo>
                  <a:lnTo>
                    <a:pt x="8524" y="563"/>
                  </a:lnTo>
                  <a:lnTo>
                    <a:pt x="8552" y="591"/>
                  </a:lnTo>
                  <a:lnTo>
                    <a:pt x="8580" y="624"/>
                  </a:lnTo>
                  <a:lnTo>
                    <a:pt x="8609" y="661"/>
                  </a:lnTo>
                  <a:lnTo>
                    <a:pt x="8639" y="700"/>
                  </a:lnTo>
                  <a:lnTo>
                    <a:pt x="8667" y="743"/>
                  </a:lnTo>
                  <a:lnTo>
                    <a:pt x="8697" y="788"/>
                  </a:lnTo>
                  <a:lnTo>
                    <a:pt x="8726" y="836"/>
                  </a:lnTo>
                  <a:lnTo>
                    <a:pt x="8756" y="886"/>
                  </a:lnTo>
                  <a:lnTo>
                    <a:pt x="8785" y="939"/>
                  </a:lnTo>
                  <a:lnTo>
                    <a:pt x="8815" y="994"/>
                  </a:lnTo>
                  <a:lnTo>
                    <a:pt x="8845" y="1052"/>
                  </a:lnTo>
                  <a:lnTo>
                    <a:pt x="8874" y="1110"/>
                  </a:lnTo>
                  <a:lnTo>
                    <a:pt x="8903" y="1172"/>
                  </a:lnTo>
                  <a:lnTo>
                    <a:pt x="8932" y="1233"/>
                  </a:lnTo>
                  <a:lnTo>
                    <a:pt x="8961" y="1297"/>
                  </a:lnTo>
                  <a:lnTo>
                    <a:pt x="8990" y="1362"/>
                  </a:lnTo>
                  <a:lnTo>
                    <a:pt x="9046" y="1496"/>
                  </a:lnTo>
                  <a:lnTo>
                    <a:pt x="9102" y="1632"/>
                  </a:lnTo>
                  <a:lnTo>
                    <a:pt x="9155" y="1771"/>
                  </a:lnTo>
                  <a:lnTo>
                    <a:pt x="9206" y="1911"/>
                  </a:lnTo>
                  <a:lnTo>
                    <a:pt x="9255" y="2049"/>
                  </a:lnTo>
                  <a:lnTo>
                    <a:pt x="9301" y="2187"/>
                  </a:lnTo>
                  <a:lnTo>
                    <a:pt x="9343" y="2321"/>
                  </a:lnTo>
                  <a:lnTo>
                    <a:pt x="9150" y="2328"/>
                  </a:lnTo>
                  <a:lnTo>
                    <a:pt x="8919" y="2334"/>
                  </a:lnTo>
                  <a:lnTo>
                    <a:pt x="8656" y="2340"/>
                  </a:lnTo>
                  <a:lnTo>
                    <a:pt x="8368" y="2346"/>
                  </a:lnTo>
                  <a:lnTo>
                    <a:pt x="7748" y="2355"/>
                  </a:lnTo>
                  <a:lnTo>
                    <a:pt x="7109" y="2362"/>
                  </a:lnTo>
                  <a:lnTo>
                    <a:pt x="6511" y="2368"/>
                  </a:lnTo>
                  <a:lnTo>
                    <a:pt x="6007" y="2372"/>
                  </a:lnTo>
                  <a:lnTo>
                    <a:pt x="5507" y="2375"/>
                  </a:lnTo>
                  <a:lnTo>
                    <a:pt x="5008" y="2372"/>
                  </a:lnTo>
                  <a:lnTo>
                    <a:pt x="4504" y="2368"/>
                  </a:lnTo>
                  <a:lnTo>
                    <a:pt x="3906" y="2362"/>
                  </a:lnTo>
                  <a:lnTo>
                    <a:pt x="3268" y="2355"/>
                  </a:lnTo>
                  <a:lnTo>
                    <a:pt x="2647" y="2346"/>
                  </a:lnTo>
                  <a:lnTo>
                    <a:pt x="2359" y="2340"/>
                  </a:lnTo>
                  <a:lnTo>
                    <a:pt x="2096" y="2334"/>
                  </a:lnTo>
                  <a:lnTo>
                    <a:pt x="1865" y="2328"/>
                  </a:lnTo>
                  <a:lnTo>
                    <a:pt x="1673" y="2321"/>
                  </a:lnTo>
                  <a:lnTo>
                    <a:pt x="1715" y="2187"/>
                  </a:lnTo>
                  <a:lnTo>
                    <a:pt x="1760" y="2049"/>
                  </a:lnTo>
                  <a:lnTo>
                    <a:pt x="1809" y="1911"/>
                  </a:lnTo>
                  <a:lnTo>
                    <a:pt x="1860" y="1772"/>
                  </a:lnTo>
                  <a:lnTo>
                    <a:pt x="1913" y="1634"/>
                  </a:lnTo>
                  <a:lnTo>
                    <a:pt x="1968" y="1497"/>
                  </a:lnTo>
                  <a:lnTo>
                    <a:pt x="2025" y="1363"/>
                  </a:lnTo>
                  <a:lnTo>
                    <a:pt x="2053" y="1298"/>
                  </a:lnTo>
                  <a:lnTo>
                    <a:pt x="2083" y="1236"/>
                  </a:lnTo>
                  <a:lnTo>
                    <a:pt x="2111" y="1173"/>
                  </a:lnTo>
                  <a:lnTo>
                    <a:pt x="2141" y="1112"/>
                  </a:lnTo>
                  <a:lnTo>
                    <a:pt x="2170" y="1053"/>
                  </a:lnTo>
                  <a:lnTo>
                    <a:pt x="2200" y="996"/>
                  </a:lnTo>
                  <a:lnTo>
                    <a:pt x="2230" y="941"/>
                  </a:lnTo>
                  <a:lnTo>
                    <a:pt x="2259" y="888"/>
                  </a:lnTo>
                  <a:lnTo>
                    <a:pt x="2288" y="837"/>
                  </a:lnTo>
                  <a:lnTo>
                    <a:pt x="2317" y="790"/>
                  </a:lnTo>
                  <a:lnTo>
                    <a:pt x="2347" y="744"/>
                  </a:lnTo>
                  <a:lnTo>
                    <a:pt x="2376" y="701"/>
                  </a:lnTo>
                  <a:lnTo>
                    <a:pt x="2405" y="662"/>
                  </a:lnTo>
                  <a:lnTo>
                    <a:pt x="2433" y="625"/>
                  </a:lnTo>
                  <a:lnTo>
                    <a:pt x="2462" y="593"/>
                  </a:lnTo>
                  <a:lnTo>
                    <a:pt x="2490" y="564"/>
                  </a:lnTo>
                  <a:lnTo>
                    <a:pt x="2517" y="538"/>
                  </a:lnTo>
                  <a:lnTo>
                    <a:pt x="2546" y="515"/>
                  </a:lnTo>
                  <a:close/>
                  <a:moveTo>
                    <a:pt x="1066" y="6335"/>
                  </a:moveTo>
                  <a:lnTo>
                    <a:pt x="1066" y="6335"/>
                  </a:lnTo>
                  <a:lnTo>
                    <a:pt x="1045" y="6335"/>
                  </a:lnTo>
                  <a:lnTo>
                    <a:pt x="1024" y="6334"/>
                  </a:lnTo>
                  <a:lnTo>
                    <a:pt x="1001" y="6330"/>
                  </a:lnTo>
                  <a:lnTo>
                    <a:pt x="981" y="6327"/>
                  </a:lnTo>
                  <a:lnTo>
                    <a:pt x="960" y="6322"/>
                  </a:lnTo>
                  <a:lnTo>
                    <a:pt x="939" y="6316"/>
                  </a:lnTo>
                  <a:lnTo>
                    <a:pt x="919" y="6310"/>
                  </a:lnTo>
                  <a:lnTo>
                    <a:pt x="900" y="6302"/>
                  </a:lnTo>
                  <a:lnTo>
                    <a:pt x="881" y="6293"/>
                  </a:lnTo>
                  <a:lnTo>
                    <a:pt x="864" y="6284"/>
                  </a:lnTo>
                  <a:lnTo>
                    <a:pt x="845" y="6273"/>
                  </a:lnTo>
                  <a:lnTo>
                    <a:pt x="828" y="6263"/>
                  </a:lnTo>
                  <a:lnTo>
                    <a:pt x="811" y="6251"/>
                  </a:lnTo>
                  <a:lnTo>
                    <a:pt x="795" y="6238"/>
                  </a:lnTo>
                  <a:lnTo>
                    <a:pt x="779" y="6225"/>
                  </a:lnTo>
                  <a:lnTo>
                    <a:pt x="764" y="6211"/>
                  </a:lnTo>
                  <a:lnTo>
                    <a:pt x="751" y="6195"/>
                  </a:lnTo>
                  <a:lnTo>
                    <a:pt x="737" y="6180"/>
                  </a:lnTo>
                  <a:lnTo>
                    <a:pt x="724" y="6164"/>
                  </a:lnTo>
                  <a:lnTo>
                    <a:pt x="712" y="6148"/>
                  </a:lnTo>
                  <a:lnTo>
                    <a:pt x="701" y="6130"/>
                  </a:lnTo>
                  <a:lnTo>
                    <a:pt x="691" y="6112"/>
                  </a:lnTo>
                  <a:lnTo>
                    <a:pt x="681" y="6093"/>
                  </a:lnTo>
                  <a:lnTo>
                    <a:pt x="673" y="6074"/>
                  </a:lnTo>
                  <a:lnTo>
                    <a:pt x="666" y="6055"/>
                  </a:lnTo>
                  <a:lnTo>
                    <a:pt x="659" y="6035"/>
                  </a:lnTo>
                  <a:lnTo>
                    <a:pt x="653" y="6015"/>
                  </a:lnTo>
                  <a:lnTo>
                    <a:pt x="648" y="5995"/>
                  </a:lnTo>
                  <a:lnTo>
                    <a:pt x="644" y="5974"/>
                  </a:lnTo>
                  <a:lnTo>
                    <a:pt x="642" y="5952"/>
                  </a:lnTo>
                  <a:lnTo>
                    <a:pt x="640" y="5931"/>
                  </a:lnTo>
                  <a:lnTo>
                    <a:pt x="640" y="5908"/>
                  </a:lnTo>
                  <a:lnTo>
                    <a:pt x="640" y="5887"/>
                  </a:lnTo>
                  <a:lnTo>
                    <a:pt x="642" y="5865"/>
                  </a:lnTo>
                  <a:lnTo>
                    <a:pt x="644" y="5843"/>
                  </a:lnTo>
                  <a:lnTo>
                    <a:pt x="648" y="5822"/>
                  </a:lnTo>
                  <a:lnTo>
                    <a:pt x="653" y="5802"/>
                  </a:lnTo>
                  <a:lnTo>
                    <a:pt x="659" y="5782"/>
                  </a:lnTo>
                  <a:lnTo>
                    <a:pt x="666" y="5761"/>
                  </a:lnTo>
                  <a:lnTo>
                    <a:pt x="673" y="5743"/>
                  </a:lnTo>
                  <a:lnTo>
                    <a:pt x="681" y="5724"/>
                  </a:lnTo>
                  <a:lnTo>
                    <a:pt x="691" y="5705"/>
                  </a:lnTo>
                  <a:lnTo>
                    <a:pt x="701" y="5687"/>
                  </a:lnTo>
                  <a:lnTo>
                    <a:pt x="712" y="5670"/>
                  </a:lnTo>
                  <a:lnTo>
                    <a:pt x="724" y="5652"/>
                  </a:lnTo>
                  <a:lnTo>
                    <a:pt x="737" y="5637"/>
                  </a:lnTo>
                  <a:lnTo>
                    <a:pt x="751" y="5622"/>
                  </a:lnTo>
                  <a:lnTo>
                    <a:pt x="764" y="5606"/>
                  </a:lnTo>
                  <a:lnTo>
                    <a:pt x="779" y="5592"/>
                  </a:lnTo>
                  <a:lnTo>
                    <a:pt x="795" y="5579"/>
                  </a:lnTo>
                  <a:lnTo>
                    <a:pt x="811" y="5566"/>
                  </a:lnTo>
                  <a:lnTo>
                    <a:pt x="828" y="5554"/>
                  </a:lnTo>
                  <a:lnTo>
                    <a:pt x="845" y="5543"/>
                  </a:lnTo>
                  <a:lnTo>
                    <a:pt x="864" y="5533"/>
                  </a:lnTo>
                  <a:lnTo>
                    <a:pt x="881" y="5523"/>
                  </a:lnTo>
                  <a:lnTo>
                    <a:pt x="900" y="5515"/>
                  </a:lnTo>
                  <a:lnTo>
                    <a:pt x="919" y="5508"/>
                  </a:lnTo>
                  <a:lnTo>
                    <a:pt x="939" y="5501"/>
                  </a:lnTo>
                  <a:lnTo>
                    <a:pt x="960" y="5495"/>
                  </a:lnTo>
                  <a:lnTo>
                    <a:pt x="981" y="5490"/>
                  </a:lnTo>
                  <a:lnTo>
                    <a:pt x="1001" y="5487"/>
                  </a:lnTo>
                  <a:lnTo>
                    <a:pt x="1024" y="5484"/>
                  </a:lnTo>
                  <a:lnTo>
                    <a:pt x="1045" y="5482"/>
                  </a:lnTo>
                  <a:lnTo>
                    <a:pt x="1066" y="5482"/>
                  </a:lnTo>
                  <a:lnTo>
                    <a:pt x="1089" y="5482"/>
                  </a:lnTo>
                  <a:lnTo>
                    <a:pt x="1110" y="5484"/>
                  </a:lnTo>
                  <a:lnTo>
                    <a:pt x="1131" y="5487"/>
                  </a:lnTo>
                  <a:lnTo>
                    <a:pt x="1153" y="5490"/>
                  </a:lnTo>
                  <a:lnTo>
                    <a:pt x="1173" y="5495"/>
                  </a:lnTo>
                  <a:lnTo>
                    <a:pt x="1193" y="5501"/>
                  </a:lnTo>
                  <a:lnTo>
                    <a:pt x="1213" y="5508"/>
                  </a:lnTo>
                  <a:lnTo>
                    <a:pt x="1233" y="5515"/>
                  </a:lnTo>
                  <a:lnTo>
                    <a:pt x="1252" y="5523"/>
                  </a:lnTo>
                  <a:lnTo>
                    <a:pt x="1270" y="5533"/>
                  </a:lnTo>
                  <a:lnTo>
                    <a:pt x="1288" y="5543"/>
                  </a:lnTo>
                  <a:lnTo>
                    <a:pt x="1305" y="5554"/>
                  </a:lnTo>
                  <a:lnTo>
                    <a:pt x="1322" y="5566"/>
                  </a:lnTo>
                  <a:lnTo>
                    <a:pt x="1337" y="5579"/>
                  </a:lnTo>
                  <a:lnTo>
                    <a:pt x="1354" y="5592"/>
                  </a:lnTo>
                  <a:lnTo>
                    <a:pt x="1368" y="5606"/>
                  </a:lnTo>
                  <a:lnTo>
                    <a:pt x="1382" y="5622"/>
                  </a:lnTo>
                  <a:lnTo>
                    <a:pt x="1396" y="5637"/>
                  </a:lnTo>
                  <a:lnTo>
                    <a:pt x="1409" y="5652"/>
                  </a:lnTo>
                  <a:lnTo>
                    <a:pt x="1420" y="5670"/>
                  </a:lnTo>
                  <a:lnTo>
                    <a:pt x="1431" y="5687"/>
                  </a:lnTo>
                  <a:lnTo>
                    <a:pt x="1442" y="5705"/>
                  </a:lnTo>
                  <a:lnTo>
                    <a:pt x="1451" y="5724"/>
                  </a:lnTo>
                  <a:lnTo>
                    <a:pt x="1459" y="5743"/>
                  </a:lnTo>
                  <a:lnTo>
                    <a:pt x="1468" y="5761"/>
                  </a:lnTo>
                  <a:lnTo>
                    <a:pt x="1474" y="5782"/>
                  </a:lnTo>
                  <a:lnTo>
                    <a:pt x="1480" y="5802"/>
                  </a:lnTo>
                  <a:lnTo>
                    <a:pt x="1484" y="5822"/>
                  </a:lnTo>
                  <a:lnTo>
                    <a:pt x="1488" y="5843"/>
                  </a:lnTo>
                  <a:lnTo>
                    <a:pt x="1491" y="5865"/>
                  </a:lnTo>
                  <a:lnTo>
                    <a:pt x="1493" y="5887"/>
                  </a:lnTo>
                  <a:lnTo>
                    <a:pt x="1494" y="5908"/>
                  </a:lnTo>
                  <a:lnTo>
                    <a:pt x="1493" y="5931"/>
                  </a:lnTo>
                  <a:lnTo>
                    <a:pt x="1491" y="5952"/>
                  </a:lnTo>
                  <a:lnTo>
                    <a:pt x="1488" y="5974"/>
                  </a:lnTo>
                  <a:lnTo>
                    <a:pt x="1484" y="5995"/>
                  </a:lnTo>
                  <a:lnTo>
                    <a:pt x="1480" y="6015"/>
                  </a:lnTo>
                  <a:lnTo>
                    <a:pt x="1474" y="6035"/>
                  </a:lnTo>
                  <a:lnTo>
                    <a:pt x="1468" y="6055"/>
                  </a:lnTo>
                  <a:lnTo>
                    <a:pt x="1459" y="6074"/>
                  </a:lnTo>
                  <a:lnTo>
                    <a:pt x="1451" y="6093"/>
                  </a:lnTo>
                  <a:lnTo>
                    <a:pt x="1442" y="6112"/>
                  </a:lnTo>
                  <a:lnTo>
                    <a:pt x="1431" y="6130"/>
                  </a:lnTo>
                  <a:lnTo>
                    <a:pt x="1420" y="6148"/>
                  </a:lnTo>
                  <a:lnTo>
                    <a:pt x="1409" y="6164"/>
                  </a:lnTo>
                  <a:lnTo>
                    <a:pt x="1396" y="6180"/>
                  </a:lnTo>
                  <a:lnTo>
                    <a:pt x="1382" y="6195"/>
                  </a:lnTo>
                  <a:lnTo>
                    <a:pt x="1368" y="6211"/>
                  </a:lnTo>
                  <a:lnTo>
                    <a:pt x="1354" y="6225"/>
                  </a:lnTo>
                  <a:lnTo>
                    <a:pt x="1337" y="6238"/>
                  </a:lnTo>
                  <a:lnTo>
                    <a:pt x="1322" y="6251"/>
                  </a:lnTo>
                  <a:lnTo>
                    <a:pt x="1305" y="6263"/>
                  </a:lnTo>
                  <a:lnTo>
                    <a:pt x="1288" y="6273"/>
                  </a:lnTo>
                  <a:lnTo>
                    <a:pt x="1270" y="6284"/>
                  </a:lnTo>
                  <a:lnTo>
                    <a:pt x="1252" y="6293"/>
                  </a:lnTo>
                  <a:lnTo>
                    <a:pt x="1233" y="6302"/>
                  </a:lnTo>
                  <a:lnTo>
                    <a:pt x="1213" y="6310"/>
                  </a:lnTo>
                  <a:lnTo>
                    <a:pt x="1193" y="6316"/>
                  </a:lnTo>
                  <a:lnTo>
                    <a:pt x="1173" y="6322"/>
                  </a:lnTo>
                  <a:lnTo>
                    <a:pt x="1153" y="6327"/>
                  </a:lnTo>
                  <a:lnTo>
                    <a:pt x="1131" y="6330"/>
                  </a:lnTo>
                  <a:lnTo>
                    <a:pt x="1110" y="6334"/>
                  </a:lnTo>
                  <a:lnTo>
                    <a:pt x="1089" y="6335"/>
                  </a:lnTo>
                  <a:lnTo>
                    <a:pt x="1066" y="6335"/>
                  </a:lnTo>
                  <a:close/>
                  <a:moveTo>
                    <a:pt x="2740" y="4488"/>
                  </a:moveTo>
                  <a:lnTo>
                    <a:pt x="2740" y="4488"/>
                  </a:lnTo>
                  <a:lnTo>
                    <a:pt x="2737" y="4507"/>
                  </a:lnTo>
                  <a:lnTo>
                    <a:pt x="2731" y="4525"/>
                  </a:lnTo>
                  <a:lnTo>
                    <a:pt x="2724" y="4541"/>
                  </a:lnTo>
                  <a:lnTo>
                    <a:pt x="2715" y="4558"/>
                  </a:lnTo>
                  <a:lnTo>
                    <a:pt x="2705" y="4572"/>
                  </a:lnTo>
                  <a:lnTo>
                    <a:pt x="2694" y="4586"/>
                  </a:lnTo>
                  <a:lnTo>
                    <a:pt x="2681" y="4598"/>
                  </a:lnTo>
                  <a:lnTo>
                    <a:pt x="2667" y="4610"/>
                  </a:lnTo>
                  <a:lnTo>
                    <a:pt x="2651" y="4622"/>
                  </a:lnTo>
                  <a:lnTo>
                    <a:pt x="2633" y="4632"/>
                  </a:lnTo>
                  <a:lnTo>
                    <a:pt x="2616" y="4642"/>
                  </a:lnTo>
                  <a:lnTo>
                    <a:pt x="2598" y="4650"/>
                  </a:lnTo>
                  <a:lnTo>
                    <a:pt x="2578" y="4658"/>
                  </a:lnTo>
                  <a:lnTo>
                    <a:pt x="2556" y="4666"/>
                  </a:lnTo>
                  <a:lnTo>
                    <a:pt x="2535" y="4673"/>
                  </a:lnTo>
                  <a:lnTo>
                    <a:pt x="2513" y="4679"/>
                  </a:lnTo>
                  <a:lnTo>
                    <a:pt x="2466" y="4689"/>
                  </a:lnTo>
                  <a:lnTo>
                    <a:pt x="2417" y="4698"/>
                  </a:lnTo>
                  <a:lnTo>
                    <a:pt x="2366" y="4705"/>
                  </a:lnTo>
                  <a:lnTo>
                    <a:pt x="2314" y="4711"/>
                  </a:lnTo>
                  <a:lnTo>
                    <a:pt x="2260" y="4715"/>
                  </a:lnTo>
                  <a:lnTo>
                    <a:pt x="2206" y="4719"/>
                  </a:lnTo>
                  <a:lnTo>
                    <a:pt x="2099" y="4725"/>
                  </a:lnTo>
                  <a:lnTo>
                    <a:pt x="2044" y="4727"/>
                  </a:lnTo>
                  <a:lnTo>
                    <a:pt x="1978" y="4728"/>
                  </a:lnTo>
                  <a:lnTo>
                    <a:pt x="1907" y="4730"/>
                  </a:lnTo>
                  <a:lnTo>
                    <a:pt x="1831" y="4728"/>
                  </a:lnTo>
                  <a:lnTo>
                    <a:pt x="1751" y="4725"/>
                  </a:lnTo>
                  <a:lnTo>
                    <a:pt x="1668" y="4719"/>
                  </a:lnTo>
                  <a:lnTo>
                    <a:pt x="1625" y="4715"/>
                  </a:lnTo>
                  <a:lnTo>
                    <a:pt x="1583" y="4711"/>
                  </a:lnTo>
                  <a:lnTo>
                    <a:pt x="1540" y="4705"/>
                  </a:lnTo>
                  <a:lnTo>
                    <a:pt x="1497" y="4699"/>
                  </a:lnTo>
                  <a:lnTo>
                    <a:pt x="1455" y="4692"/>
                  </a:lnTo>
                  <a:lnTo>
                    <a:pt x="1413" y="4683"/>
                  </a:lnTo>
                  <a:lnTo>
                    <a:pt x="1372" y="4674"/>
                  </a:lnTo>
                  <a:lnTo>
                    <a:pt x="1330" y="4663"/>
                  </a:lnTo>
                  <a:lnTo>
                    <a:pt x="1290" y="4651"/>
                  </a:lnTo>
                  <a:lnTo>
                    <a:pt x="1251" y="4638"/>
                  </a:lnTo>
                  <a:lnTo>
                    <a:pt x="1213" y="4624"/>
                  </a:lnTo>
                  <a:lnTo>
                    <a:pt x="1175" y="4609"/>
                  </a:lnTo>
                  <a:lnTo>
                    <a:pt x="1140" y="4592"/>
                  </a:lnTo>
                  <a:lnTo>
                    <a:pt x="1106" y="4574"/>
                  </a:lnTo>
                  <a:lnTo>
                    <a:pt x="1074" y="4554"/>
                  </a:lnTo>
                  <a:lnTo>
                    <a:pt x="1044" y="4533"/>
                  </a:lnTo>
                  <a:lnTo>
                    <a:pt x="1015" y="4510"/>
                  </a:lnTo>
                  <a:lnTo>
                    <a:pt x="989" y="4485"/>
                  </a:lnTo>
                  <a:lnTo>
                    <a:pt x="977" y="4472"/>
                  </a:lnTo>
                  <a:lnTo>
                    <a:pt x="965" y="4459"/>
                  </a:lnTo>
                  <a:lnTo>
                    <a:pt x="954" y="4445"/>
                  </a:lnTo>
                  <a:lnTo>
                    <a:pt x="944" y="4431"/>
                  </a:lnTo>
                  <a:lnTo>
                    <a:pt x="934" y="4417"/>
                  </a:lnTo>
                  <a:lnTo>
                    <a:pt x="924" y="4400"/>
                  </a:lnTo>
                  <a:lnTo>
                    <a:pt x="915" y="4382"/>
                  </a:lnTo>
                  <a:lnTo>
                    <a:pt x="906" y="4365"/>
                  </a:lnTo>
                  <a:lnTo>
                    <a:pt x="890" y="4326"/>
                  </a:lnTo>
                  <a:lnTo>
                    <a:pt x="874" y="4283"/>
                  </a:lnTo>
                  <a:lnTo>
                    <a:pt x="860" y="4238"/>
                  </a:lnTo>
                  <a:lnTo>
                    <a:pt x="848" y="4189"/>
                  </a:lnTo>
                  <a:lnTo>
                    <a:pt x="838" y="4138"/>
                  </a:lnTo>
                  <a:lnTo>
                    <a:pt x="828" y="4086"/>
                  </a:lnTo>
                  <a:lnTo>
                    <a:pt x="821" y="4032"/>
                  </a:lnTo>
                  <a:lnTo>
                    <a:pt x="815" y="3977"/>
                  </a:lnTo>
                  <a:lnTo>
                    <a:pt x="811" y="3921"/>
                  </a:lnTo>
                  <a:lnTo>
                    <a:pt x="809" y="3865"/>
                  </a:lnTo>
                  <a:lnTo>
                    <a:pt x="809" y="3809"/>
                  </a:lnTo>
                  <a:lnTo>
                    <a:pt x="810" y="3753"/>
                  </a:lnTo>
                  <a:lnTo>
                    <a:pt x="814" y="3699"/>
                  </a:lnTo>
                  <a:lnTo>
                    <a:pt x="820" y="3644"/>
                  </a:lnTo>
                  <a:lnTo>
                    <a:pt x="827" y="3593"/>
                  </a:lnTo>
                  <a:lnTo>
                    <a:pt x="836" y="3542"/>
                  </a:lnTo>
                  <a:lnTo>
                    <a:pt x="848" y="3495"/>
                  </a:lnTo>
                  <a:lnTo>
                    <a:pt x="855" y="3472"/>
                  </a:lnTo>
                  <a:lnTo>
                    <a:pt x="862" y="3450"/>
                  </a:lnTo>
                  <a:lnTo>
                    <a:pt x="871" y="3429"/>
                  </a:lnTo>
                  <a:lnTo>
                    <a:pt x="879" y="3408"/>
                  </a:lnTo>
                  <a:lnTo>
                    <a:pt x="887" y="3390"/>
                  </a:lnTo>
                  <a:lnTo>
                    <a:pt x="897" y="3371"/>
                  </a:lnTo>
                  <a:lnTo>
                    <a:pt x="907" y="3353"/>
                  </a:lnTo>
                  <a:lnTo>
                    <a:pt x="918" y="3336"/>
                  </a:lnTo>
                  <a:lnTo>
                    <a:pt x="929" y="3321"/>
                  </a:lnTo>
                  <a:lnTo>
                    <a:pt x="941" y="3307"/>
                  </a:lnTo>
                  <a:lnTo>
                    <a:pt x="954" y="3294"/>
                  </a:lnTo>
                  <a:lnTo>
                    <a:pt x="967" y="3282"/>
                  </a:lnTo>
                  <a:lnTo>
                    <a:pt x="980" y="3271"/>
                  </a:lnTo>
                  <a:lnTo>
                    <a:pt x="994" y="3262"/>
                  </a:lnTo>
                  <a:lnTo>
                    <a:pt x="1009" y="3254"/>
                  </a:lnTo>
                  <a:lnTo>
                    <a:pt x="1025" y="3247"/>
                  </a:lnTo>
                  <a:lnTo>
                    <a:pt x="1040" y="3243"/>
                  </a:lnTo>
                  <a:lnTo>
                    <a:pt x="1058" y="3239"/>
                  </a:lnTo>
                  <a:lnTo>
                    <a:pt x="1074" y="3237"/>
                  </a:lnTo>
                  <a:lnTo>
                    <a:pt x="1093" y="3237"/>
                  </a:lnTo>
                  <a:lnTo>
                    <a:pt x="1111" y="3238"/>
                  </a:lnTo>
                  <a:lnTo>
                    <a:pt x="1131" y="3241"/>
                  </a:lnTo>
                  <a:lnTo>
                    <a:pt x="1151" y="3246"/>
                  </a:lnTo>
                  <a:lnTo>
                    <a:pt x="1172" y="3253"/>
                  </a:lnTo>
                  <a:lnTo>
                    <a:pt x="1193" y="3262"/>
                  </a:lnTo>
                  <a:lnTo>
                    <a:pt x="1215" y="3272"/>
                  </a:lnTo>
                  <a:lnTo>
                    <a:pt x="1260" y="3295"/>
                  </a:lnTo>
                  <a:lnTo>
                    <a:pt x="1304" y="3320"/>
                  </a:lnTo>
                  <a:lnTo>
                    <a:pt x="1348" y="3346"/>
                  </a:lnTo>
                  <a:lnTo>
                    <a:pt x="1392" y="3372"/>
                  </a:lnTo>
                  <a:lnTo>
                    <a:pt x="1436" y="3399"/>
                  </a:lnTo>
                  <a:lnTo>
                    <a:pt x="1478" y="3426"/>
                  </a:lnTo>
                  <a:lnTo>
                    <a:pt x="1564" y="3484"/>
                  </a:lnTo>
                  <a:lnTo>
                    <a:pt x="1648" y="3544"/>
                  </a:lnTo>
                  <a:lnTo>
                    <a:pt x="1731" y="3604"/>
                  </a:lnTo>
                  <a:lnTo>
                    <a:pt x="1894" y="3724"/>
                  </a:lnTo>
                  <a:lnTo>
                    <a:pt x="1975" y="3782"/>
                  </a:lnTo>
                  <a:lnTo>
                    <a:pt x="2055" y="3836"/>
                  </a:lnTo>
                  <a:lnTo>
                    <a:pt x="2096" y="3863"/>
                  </a:lnTo>
                  <a:lnTo>
                    <a:pt x="2136" y="3888"/>
                  </a:lnTo>
                  <a:lnTo>
                    <a:pt x="2176" y="3913"/>
                  </a:lnTo>
                  <a:lnTo>
                    <a:pt x="2216" y="3937"/>
                  </a:lnTo>
                  <a:lnTo>
                    <a:pt x="2257" y="3959"/>
                  </a:lnTo>
                  <a:lnTo>
                    <a:pt x="2297" y="3981"/>
                  </a:lnTo>
                  <a:lnTo>
                    <a:pt x="2337" y="4000"/>
                  </a:lnTo>
                  <a:lnTo>
                    <a:pt x="2378" y="4017"/>
                  </a:lnTo>
                  <a:lnTo>
                    <a:pt x="2418" y="4034"/>
                  </a:lnTo>
                  <a:lnTo>
                    <a:pt x="2458" y="4049"/>
                  </a:lnTo>
                  <a:lnTo>
                    <a:pt x="2498" y="4062"/>
                  </a:lnTo>
                  <a:lnTo>
                    <a:pt x="2540" y="4073"/>
                  </a:lnTo>
                  <a:lnTo>
                    <a:pt x="2578" y="4087"/>
                  </a:lnTo>
                  <a:lnTo>
                    <a:pt x="2611" y="4102"/>
                  </a:lnTo>
                  <a:lnTo>
                    <a:pt x="2641" y="4117"/>
                  </a:lnTo>
                  <a:lnTo>
                    <a:pt x="2654" y="4124"/>
                  </a:lnTo>
                  <a:lnTo>
                    <a:pt x="2667" y="4132"/>
                  </a:lnTo>
                  <a:lnTo>
                    <a:pt x="2677" y="4142"/>
                  </a:lnTo>
                  <a:lnTo>
                    <a:pt x="2688" y="4151"/>
                  </a:lnTo>
                  <a:lnTo>
                    <a:pt x="2697" y="4161"/>
                  </a:lnTo>
                  <a:lnTo>
                    <a:pt x="2707" y="4170"/>
                  </a:lnTo>
                  <a:lnTo>
                    <a:pt x="2715" y="4181"/>
                  </a:lnTo>
                  <a:lnTo>
                    <a:pt x="2722" y="4192"/>
                  </a:lnTo>
                  <a:lnTo>
                    <a:pt x="2728" y="4202"/>
                  </a:lnTo>
                  <a:lnTo>
                    <a:pt x="2734" y="4214"/>
                  </a:lnTo>
                  <a:lnTo>
                    <a:pt x="2739" y="4226"/>
                  </a:lnTo>
                  <a:lnTo>
                    <a:pt x="2744" y="4239"/>
                  </a:lnTo>
                  <a:lnTo>
                    <a:pt x="2747" y="4253"/>
                  </a:lnTo>
                  <a:lnTo>
                    <a:pt x="2750" y="4266"/>
                  </a:lnTo>
                  <a:lnTo>
                    <a:pt x="2753" y="4297"/>
                  </a:lnTo>
                  <a:lnTo>
                    <a:pt x="2754" y="4329"/>
                  </a:lnTo>
                  <a:lnTo>
                    <a:pt x="2754" y="4365"/>
                  </a:lnTo>
                  <a:lnTo>
                    <a:pt x="2751" y="4403"/>
                  </a:lnTo>
                  <a:lnTo>
                    <a:pt x="2747" y="4444"/>
                  </a:lnTo>
                  <a:lnTo>
                    <a:pt x="2740" y="4488"/>
                  </a:lnTo>
                  <a:close/>
                  <a:moveTo>
                    <a:pt x="7282" y="6219"/>
                  </a:moveTo>
                  <a:lnTo>
                    <a:pt x="7282" y="6219"/>
                  </a:lnTo>
                  <a:lnTo>
                    <a:pt x="7282" y="6233"/>
                  </a:lnTo>
                  <a:lnTo>
                    <a:pt x="7280" y="6247"/>
                  </a:lnTo>
                  <a:lnTo>
                    <a:pt x="7276" y="6260"/>
                  </a:lnTo>
                  <a:lnTo>
                    <a:pt x="7271" y="6273"/>
                  </a:lnTo>
                  <a:lnTo>
                    <a:pt x="7266" y="6285"/>
                  </a:lnTo>
                  <a:lnTo>
                    <a:pt x="7258" y="6297"/>
                  </a:lnTo>
                  <a:lnTo>
                    <a:pt x="7251" y="6308"/>
                  </a:lnTo>
                  <a:lnTo>
                    <a:pt x="7242" y="6317"/>
                  </a:lnTo>
                  <a:lnTo>
                    <a:pt x="7232" y="6327"/>
                  </a:lnTo>
                  <a:lnTo>
                    <a:pt x="7222" y="6335"/>
                  </a:lnTo>
                  <a:lnTo>
                    <a:pt x="7210" y="6342"/>
                  </a:lnTo>
                  <a:lnTo>
                    <a:pt x="7198" y="6348"/>
                  </a:lnTo>
                  <a:lnTo>
                    <a:pt x="7185" y="6353"/>
                  </a:lnTo>
                  <a:lnTo>
                    <a:pt x="7171" y="6356"/>
                  </a:lnTo>
                  <a:lnTo>
                    <a:pt x="7158" y="6357"/>
                  </a:lnTo>
                  <a:lnTo>
                    <a:pt x="7143" y="6359"/>
                  </a:lnTo>
                  <a:lnTo>
                    <a:pt x="3873" y="6359"/>
                  </a:lnTo>
                  <a:lnTo>
                    <a:pt x="3858" y="6357"/>
                  </a:lnTo>
                  <a:lnTo>
                    <a:pt x="3844" y="6356"/>
                  </a:lnTo>
                  <a:lnTo>
                    <a:pt x="3831" y="6353"/>
                  </a:lnTo>
                  <a:lnTo>
                    <a:pt x="3818" y="6348"/>
                  </a:lnTo>
                  <a:lnTo>
                    <a:pt x="3806" y="6342"/>
                  </a:lnTo>
                  <a:lnTo>
                    <a:pt x="3794" y="6335"/>
                  </a:lnTo>
                  <a:lnTo>
                    <a:pt x="3784" y="6327"/>
                  </a:lnTo>
                  <a:lnTo>
                    <a:pt x="3773" y="6317"/>
                  </a:lnTo>
                  <a:lnTo>
                    <a:pt x="3765" y="6308"/>
                  </a:lnTo>
                  <a:lnTo>
                    <a:pt x="3757" y="6297"/>
                  </a:lnTo>
                  <a:lnTo>
                    <a:pt x="3749" y="6285"/>
                  </a:lnTo>
                  <a:lnTo>
                    <a:pt x="3744" y="6273"/>
                  </a:lnTo>
                  <a:lnTo>
                    <a:pt x="3739" y="6260"/>
                  </a:lnTo>
                  <a:lnTo>
                    <a:pt x="3735" y="6247"/>
                  </a:lnTo>
                  <a:lnTo>
                    <a:pt x="3734" y="6233"/>
                  </a:lnTo>
                  <a:lnTo>
                    <a:pt x="3733" y="6219"/>
                  </a:lnTo>
                  <a:lnTo>
                    <a:pt x="3733" y="5538"/>
                  </a:lnTo>
                  <a:lnTo>
                    <a:pt x="3734" y="5523"/>
                  </a:lnTo>
                  <a:lnTo>
                    <a:pt x="3735" y="5509"/>
                  </a:lnTo>
                  <a:lnTo>
                    <a:pt x="3739" y="5496"/>
                  </a:lnTo>
                  <a:lnTo>
                    <a:pt x="3744" y="5483"/>
                  </a:lnTo>
                  <a:lnTo>
                    <a:pt x="3749" y="5471"/>
                  </a:lnTo>
                  <a:lnTo>
                    <a:pt x="3757" y="5459"/>
                  </a:lnTo>
                  <a:lnTo>
                    <a:pt x="3765" y="5449"/>
                  </a:lnTo>
                  <a:lnTo>
                    <a:pt x="3773" y="5439"/>
                  </a:lnTo>
                  <a:lnTo>
                    <a:pt x="3784" y="5430"/>
                  </a:lnTo>
                  <a:lnTo>
                    <a:pt x="3794" y="5421"/>
                  </a:lnTo>
                  <a:lnTo>
                    <a:pt x="3806" y="5416"/>
                  </a:lnTo>
                  <a:lnTo>
                    <a:pt x="3818" y="5410"/>
                  </a:lnTo>
                  <a:lnTo>
                    <a:pt x="3831" y="5405"/>
                  </a:lnTo>
                  <a:lnTo>
                    <a:pt x="3844" y="5401"/>
                  </a:lnTo>
                  <a:lnTo>
                    <a:pt x="3858" y="5399"/>
                  </a:lnTo>
                  <a:lnTo>
                    <a:pt x="3873" y="5398"/>
                  </a:lnTo>
                  <a:lnTo>
                    <a:pt x="7143" y="5398"/>
                  </a:lnTo>
                  <a:lnTo>
                    <a:pt x="7158" y="5399"/>
                  </a:lnTo>
                  <a:lnTo>
                    <a:pt x="7171" y="5401"/>
                  </a:lnTo>
                  <a:lnTo>
                    <a:pt x="7185" y="5405"/>
                  </a:lnTo>
                  <a:lnTo>
                    <a:pt x="7198" y="5410"/>
                  </a:lnTo>
                  <a:lnTo>
                    <a:pt x="7210" y="5416"/>
                  </a:lnTo>
                  <a:lnTo>
                    <a:pt x="7222" y="5421"/>
                  </a:lnTo>
                  <a:lnTo>
                    <a:pt x="7232" y="5430"/>
                  </a:lnTo>
                  <a:lnTo>
                    <a:pt x="7242" y="5439"/>
                  </a:lnTo>
                  <a:lnTo>
                    <a:pt x="7251" y="5449"/>
                  </a:lnTo>
                  <a:lnTo>
                    <a:pt x="7258" y="5459"/>
                  </a:lnTo>
                  <a:lnTo>
                    <a:pt x="7266" y="5471"/>
                  </a:lnTo>
                  <a:lnTo>
                    <a:pt x="7271" y="5483"/>
                  </a:lnTo>
                  <a:lnTo>
                    <a:pt x="7276" y="5496"/>
                  </a:lnTo>
                  <a:lnTo>
                    <a:pt x="7280" y="5509"/>
                  </a:lnTo>
                  <a:lnTo>
                    <a:pt x="7282" y="5523"/>
                  </a:lnTo>
                  <a:lnTo>
                    <a:pt x="7282" y="5538"/>
                  </a:lnTo>
                  <a:lnTo>
                    <a:pt x="7282" y="6219"/>
                  </a:lnTo>
                  <a:close/>
                  <a:moveTo>
                    <a:pt x="8916" y="4725"/>
                  </a:moveTo>
                  <a:lnTo>
                    <a:pt x="8916" y="4725"/>
                  </a:lnTo>
                  <a:lnTo>
                    <a:pt x="8809" y="4719"/>
                  </a:lnTo>
                  <a:lnTo>
                    <a:pt x="8756" y="4715"/>
                  </a:lnTo>
                  <a:lnTo>
                    <a:pt x="8703" y="4711"/>
                  </a:lnTo>
                  <a:lnTo>
                    <a:pt x="8649" y="4705"/>
                  </a:lnTo>
                  <a:lnTo>
                    <a:pt x="8598" y="4698"/>
                  </a:lnTo>
                  <a:lnTo>
                    <a:pt x="8550" y="4689"/>
                  </a:lnTo>
                  <a:lnTo>
                    <a:pt x="8502" y="4679"/>
                  </a:lnTo>
                  <a:lnTo>
                    <a:pt x="8480" y="4673"/>
                  </a:lnTo>
                  <a:lnTo>
                    <a:pt x="8458" y="4666"/>
                  </a:lnTo>
                  <a:lnTo>
                    <a:pt x="8438" y="4658"/>
                  </a:lnTo>
                  <a:lnTo>
                    <a:pt x="8418" y="4650"/>
                  </a:lnTo>
                  <a:lnTo>
                    <a:pt x="8399" y="4642"/>
                  </a:lnTo>
                  <a:lnTo>
                    <a:pt x="8381" y="4632"/>
                  </a:lnTo>
                  <a:lnTo>
                    <a:pt x="8365" y="4622"/>
                  </a:lnTo>
                  <a:lnTo>
                    <a:pt x="8349" y="4610"/>
                  </a:lnTo>
                  <a:lnTo>
                    <a:pt x="8335" y="4598"/>
                  </a:lnTo>
                  <a:lnTo>
                    <a:pt x="8322" y="4586"/>
                  </a:lnTo>
                  <a:lnTo>
                    <a:pt x="8310" y="4572"/>
                  </a:lnTo>
                  <a:lnTo>
                    <a:pt x="8301" y="4558"/>
                  </a:lnTo>
                  <a:lnTo>
                    <a:pt x="8291" y="4541"/>
                  </a:lnTo>
                  <a:lnTo>
                    <a:pt x="8284" y="4525"/>
                  </a:lnTo>
                  <a:lnTo>
                    <a:pt x="8280" y="4507"/>
                  </a:lnTo>
                  <a:lnTo>
                    <a:pt x="8275" y="4488"/>
                  </a:lnTo>
                  <a:lnTo>
                    <a:pt x="8269" y="4444"/>
                  </a:lnTo>
                  <a:lnTo>
                    <a:pt x="8264" y="4403"/>
                  </a:lnTo>
                  <a:lnTo>
                    <a:pt x="8262" y="4365"/>
                  </a:lnTo>
                  <a:lnTo>
                    <a:pt x="8261" y="4329"/>
                  </a:lnTo>
                  <a:lnTo>
                    <a:pt x="8262" y="4297"/>
                  </a:lnTo>
                  <a:lnTo>
                    <a:pt x="8265" y="4266"/>
                  </a:lnTo>
                  <a:lnTo>
                    <a:pt x="8269" y="4253"/>
                  </a:lnTo>
                  <a:lnTo>
                    <a:pt x="8272" y="4239"/>
                  </a:lnTo>
                  <a:lnTo>
                    <a:pt x="8276" y="4226"/>
                  </a:lnTo>
                  <a:lnTo>
                    <a:pt x="8281" y="4214"/>
                  </a:lnTo>
                  <a:lnTo>
                    <a:pt x="8287" y="4202"/>
                  </a:lnTo>
                  <a:lnTo>
                    <a:pt x="8294" y="4192"/>
                  </a:lnTo>
                  <a:lnTo>
                    <a:pt x="8301" y="4181"/>
                  </a:lnTo>
                  <a:lnTo>
                    <a:pt x="8308" y="4170"/>
                  </a:lnTo>
                  <a:lnTo>
                    <a:pt x="8317" y="4161"/>
                  </a:lnTo>
                  <a:lnTo>
                    <a:pt x="8327" y="4151"/>
                  </a:lnTo>
                  <a:lnTo>
                    <a:pt x="8338" y="4142"/>
                  </a:lnTo>
                  <a:lnTo>
                    <a:pt x="8349" y="4132"/>
                  </a:lnTo>
                  <a:lnTo>
                    <a:pt x="8361" y="4124"/>
                  </a:lnTo>
                  <a:lnTo>
                    <a:pt x="8374" y="4117"/>
                  </a:lnTo>
                  <a:lnTo>
                    <a:pt x="8404" y="4102"/>
                  </a:lnTo>
                  <a:lnTo>
                    <a:pt x="8437" y="4087"/>
                  </a:lnTo>
                  <a:lnTo>
                    <a:pt x="8475" y="4073"/>
                  </a:lnTo>
                  <a:lnTo>
                    <a:pt x="8517" y="4062"/>
                  </a:lnTo>
                  <a:lnTo>
                    <a:pt x="8557" y="4049"/>
                  </a:lnTo>
                  <a:lnTo>
                    <a:pt x="8597" y="4034"/>
                  </a:lnTo>
                  <a:lnTo>
                    <a:pt x="8637" y="4017"/>
                  </a:lnTo>
                  <a:lnTo>
                    <a:pt x="8679" y="4000"/>
                  </a:lnTo>
                  <a:lnTo>
                    <a:pt x="8719" y="3981"/>
                  </a:lnTo>
                  <a:lnTo>
                    <a:pt x="8758" y="3959"/>
                  </a:lnTo>
                  <a:lnTo>
                    <a:pt x="8798" y="3937"/>
                  </a:lnTo>
                  <a:lnTo>
                    <a:pt x="8839" y="3913"/>
                  </a:lnTo>
                  <a:lnTo>
                    <a:pt x="8879" y="3888"/>
                  </a:lnTo>
                  <a:lnTo>
                    <a:pt x="8919" y="3863"/>
                  </a:lnTo>
                  <a:lnTo>
                    <a:pt x="8960" y="3836"/>
                  </a:lnTo>
                  <a:lnTo>
                    <a:pt x="9040" y="3782"/>
                  </a:lnTo>
                  <a:lnTo>
                    <a:pt x="9122" y="3724"/>
                  </a:lnTo>
                  <a:lnTo>
                    <a:pt x="9285" y="3604"/>
                  </a:lnTo>
                  <a:lnTo>
                    <a:pt x="9368" y="3544"/>
                  </a:lnTo>
                  <a:lnTo>
                    <a:pt x="9452" y="3484"/>
                  </a:lnTo>
                  <a:lnTo>
                    <a:pt x="9537" y="3426"/>
                  </a:lnTo>
                  <a:lnTo>
                    <a:pt x="9579" y="3399"/>
                  </a:lnTo>
                  <a:lnTo>
                    <a:pt x="9623" y="3372"/>
                  </a:lnTo>
                  <a:lnTo>
                    <a:pt x="9667" y="3346"/>
                  </a:lnTo>
                  <a:lnTo>
                    <a:pt x="9711" y="3320"/>
                  </a:lnTo>
                  <a:lnTo>
                    <a:pt x="9754" y="3295"/>
                  </a:lnTo>
                  <a:lnTo>
                    <a:pt x="9799" y="3272"/>
                  </a:lnTo>
                  <a:lnTo>
                    <a:pt x="9822" y="3262"/>
                  </a:lnTo>
                  <a:lnTo>
                    <a:pt x="9843" y="3253"/>
                  </a:lnTo>
                  <a:lnTo>
                    <a:pt x="9863" y="3246"/>
                  </a:lnTo>
                  <a:lnTo>
                    <a:pt x="9884" y="3241"/>
                  </a:lnTo>
                  <a:lnTo>
                    <a:pt x="9904" y="3238"/>
                  </a:lnTo>
                  <a:lnTo>
                    <a:pt x="9923" y="3237"/>
                  </a:lnTo>
                  <a:lnTo>
                    <a:pt x="9940" y="3237"/>
                  </a:lnTo>
                  <a:lnTo>
                    <a:pt x="9958" y="3239"/>
                  </a:lnTo>
                  <a:lnTo>
                    <a:pt x="9975" y="3243"/>
                  </a:lnTo>
                  <a:lnTo>
                    <a:pt x="9990" y="3247"/>
                  </a:lnTo>
                  <a:lnTo>
                    <a:pt x="10007" y="3254"/>
                  </a:lnTo>
                  <a:lnTo>
                    <a:pt x="10021" y="3262"/>
                  </a:lnTo>
                  <a:lnTo>
                    <a:pt x="10035" y="3271"/>
                  </a:lnTo>
                  <a:lnTo>
                    <a:pt x="10049" y="3282"/>
                  </a:lnTo>
                  <a:lnTo>
                    <a:pt x="10062" y="3294"/>
                  </a:lnTo>
                  <a:lnTo>
                    <a:pt x="10074" y="3307"/>
                  </a:lnTo>
                  <a:lnTo>
                    <a:pt x="10086" y="3321"/>
                  </a:lnTo>
                  <a:lnTo>
                    <a:pt x="10098" y="3336"/>
                  </a:lnTo>
                  <a:lnTo>
                    <a:pt x="10109" y="3353"/>
                  </a:lnTo>
                  <a:lnTo>
                    <a:pt x="10118" y="3371"/>
                  </a:lnTo>
                  <a:lnTo>
                    <a:pt x="10128" y="3390"/>
                  </a:lnTo>
                  <a:lnTo>
                    <a:pt x="10137" y="3408"/>
                  </a:lnTo>
                  <a:lnTo>
                    <a:pt x="10145" y="3429"/>
                  </a:lnTo>
                  <a:lnTo>
                    <a:pt x="10153" y="3450"/>
                  </a:lnTo>
                  <a:lnTo>
                    <a:pt x="10161" y="3472"/>
                  </a:lnTo>
                  <a:lnTo>
                    <a:pt x="10167" y="3495"/>
                  </a:lnTo>
                  <a:lnTo>
                    <a:pt x="10179" y="3542"/>
                  </a:lnTo>
                  <a:lnTo>
                    <a:pt x="10188" y="3593"/>
                  </a:lnTo>
                  <a:lnTo>
                    <a:pt x="10196" y="3644"/>
                  </a:lnTo>
                  <a:lnTo>
                    <a:pt x="10201" y="3699"/>
                  </a:lnTo>
                  <a:lnTo>
                    <a:pt x="10205" y="3753"/>
                  </a:lnTo>
                  <a:lnTo>
                    <a:pt x="10207" y="3809"/>
                  </a:lnTo>
                  <a:lnTo>
                    <a:pt x="10207" y="3865"/>
                  </a:lnTo>
                  <a:lnTo>
                    <a:pt x="10205" y="3921"/>
                  </a:lnTo>
                  <a:lnTo>
                    <a:pt x="10200" y="3977"/>
                  </a:lnTo>
                  <a:lnTo>
                    <a:pt x="10195" y="4032"/>
                  </a:lnTo>
                  <a:lnTo>
                    <a:pt x="10187" y="4086"/>
                  </a:lnTo>
                  <a:lnTo>
                    <a:pt x="10179" y="4138"/>
                  </a:lnTo>
                  <a:lnTo>
                    <a:pt x="10168" y="4189"/>
                  </a:lnTo>
                  <a:lnTo>
                    <a:pt x="10155" y="4238"/>
                  </a:lnTo>
                  <a:lnTo>
                    <a:pt x="10142" y="4283"/>
                  </a:lnTo>
                  <a:lnTo>
                    <a:pt x="10126" y="4326"/>
                  </a:lnTo>
                  <a:lnTo>
                    <a:pt x="10110" y="4365"/>
                  </a:lnTo>
                  <a:lnTo>
                    <a:pt x="10100" y="4382"/>
                  </a:lnTo>
                  <a:lnTo>
                    <a:pt x="10091" y="4400"/>
                  </a:lnTo>
                  <a:lnTo>
                    <a:pt x="10081" y="4417"/>
                  </a:lnTo>
                  <a:lnTo>
                    <a:pt x="10072" y="4431"/>
                  </a:lnTo>
                  <a:lnTo>
                    <a:pt x="10061" y="4445"/>
                  </a:lnTo>
                  <a:lnTo>
                    <a:pt x="10051" y="4459"/>
                  </a:lnTo>
                  <a:lnTo>
                    <a:pt x="10039" y="4472"/>
                  </a:lnTo>
                  <a:lnTo>
                    <a:pt x="10027" y="4485"/>
                  </a:lnTo>
                  <a:lnTo>
                    <a:pt x="10000" y="4510"/>
                  </a:lnTo>
                  <a:lnTo>
                    <a:pt x="9972" y="4533"/>
                  </a:lnTo>
                  <a:lnTo>
                    <a:pt x="9942" y="4554"/>
                  </a:lnTo>
                  <a:lnTo>
                    <a:pt x="9910" y="4574"/>
                  </a:lnTo>
                  <a:lnTo>
                    <a:pt x="9875" y="4592"/>
                  </a:lnTo>
                  <a:lnTo>
                    <a:pt x="9840" y="4609"/>
                  </a:lnTo>
                  <a:lnTo>
                    <a:pt x="9803" y="4624"/>
                  </a:lnTo>
                  <a:lnTo>
                    <a:pt x="9765" y="4638"/>
                  </a:lnTo>
                  <a:lnTo>
                    <a:pt x="9725" y="4651"/>
                  </a:lnTo>
                  <a:lnTo>
                    <a:pt x="9685" y="4663"/>
                  </a:lnTo>
                  <a:lnTo>
                    <a:pt x="9644" y="4674"/>
                  </a:lnTo>
                  <a:lnTo>
                    <a:pt x="9603" y="4683"/>
                  </a:lnTo>
                  <a:lnTo>
                    <a:pt x="9560" y="4692"/>
                  </a:lnTo>
                  <a:lnTo>
                    <a:pt x="9518" y="4699"/>
                  </a:lnTo>
                  <a:lnTo>
                    <a:pt x="9475" y="4705"/>
                  </a:lnTo>
                  <a:lnTo>
                    <a:pt x="9432" y="4711"/>
                  </a:lnTo>
                  <a:lnTo>
                    <a:pt x="9390" y="4715"/>
                  </a:lnTo>
                  <a:lnTo>
                    <a:pt x="9347" y="4719"/>
                  </a:lnTo>
                  <a:lnTo>
                    <a:pt x="9264" y="4725"/>
                  </a:lnTo>
                  <a:lnTo>
                    <a:pt x="9183" y="4728"/>
                  </a:lnTo>
                  <a:lnTo>
                    <a:pt x="9108" y="4730"/>
                  </a:lnTo>
                  <a:lnTo>
                    <a:pt x="9037" y="4728"/>
                  </a:lnTo>
                  <a:lnTo>
                    <a:pt x="8971" y="4727"/>
                  </a:lnTo>
                  <a:lnTo>
                    <a:pt x="8916" y="4725"/>
                  </a:lnTo>
                  <a:close/>
                  <a:moveTo>
                    <a:pt x="9949" y="6335"/>
                  </a:moveTo>
                  <a:lnTo>
                    <a:pt x="9949" y="6335"/>
                  </a:lnTo>
                  <a:lnTo>
                    <a:pt x="9926" y="6335"/>
                  </a:lnTo>
                  <a:lnTo>
                    <a:pt x="9905" y="6334"/>
                  </a:lnTo>
                  <a:lnTo>
                    <a:pt x="9884" y="6330"/>
                  </a:lnTo>
                  <a:lnTo>
                    <a:pt x="9862" y="6327"/>
                  </a:lnTo>
                  <a:lnTo>
                    <a:pt x="9842" y="6322"/>
                  </a:lnTo>
                  <a:lnTo>
                    <a:pt x="9822" y="6316"/>
                  </a:lnTo>
                  <a:lnTo>
                    <a:pt x="9802" y="6310"/>
                  </a:lnTo>
                  <a:lnTo>
                    <a:pt x="9783" y="6302"/>
                  </a:lnTo>
                  <a:lnTo>
                    <a:pt x="9764" y="6293"/>
                  </a:lnTo>
                  <a:lnTo>
                    <a:pt x="9745" y="6284"/>
                  </a:lnTo>
                  <a:lnTo>
                    <a:pt x="9727" y="6273"/>
                  </a:lnTo>
                  <a:lnTo>
                    <a:pt x="9709" y="6263"/>
                  </a:lnTo>
                  <a:lnTo>
                    <a:pt x="9693" y="6251"/>
                  </a:lnTo>
                  <a:lnTo>
                    <a:pt x="9677" y="6238"/>
                  </a:lnTo>
                  <a:lnTo>
                    <a:pt x="9662" y="6225"/>
                  </a:lnTo>
                  <a:lnTo>
                    <a:pt x="9647" y="6211"/>
                  </a:lnTo>
                  <a:lnTo>
                    <a:pt x="9632" y="6195"/>
                  </a:lnTo>
                  <a:lnTo>
                    <a:pt x="9619" y="6180"/>
                  </a:lnTo>
                  <a:lnTo>
                    <a:pt x="9606" y="6164"/>
                  </a:lnTo>
                  <a:lnTo>
                    <a:pt x="9595" y="6148"/>
                  </a:lnTo>
                  <a:lnTo>
                    <a:pt x="9584" y="6130"/>
                  </a:lnTo>
                  <a:lnTo>
                    <a:pt x="9573" y="6112"/>
                  </a:lnTo>
                  <a:lnTo>
                    <a:pt x="9564" y="6093"/>
                  </a:lnTo>
                  <a:lnTo>
                    <a:pt x="9555" y="6074"/>
                  </a:lnTo>
                  <a:lnTo>
                    <a:pt x="9548" y="6055"/>
                  </a:lnTo>
                  <a:lnTo>
                    <a:pt x="9541" y="6035"/>
                  </a:lnTo>
                  <a:lnTo>
                    <a:pt x="9535" y="6015"/>
                  </a:lnTo>
                  <a:lnTo>
                    <a:pt x="9531" y="5995"/>
                  </a:lnTo>
                  <a:lnTo>
                    <a:pt x="9527" y="5974"/>
                  </a:lnTo>
                  <a:lnTo>
                    <a:pt x="9525" y="5952"/>
                  </a:lnTo>
                  <a:lnTo>
                    <a:pt x="9522" y="5931"/>
                  </a:lnTo>
                  <a:lnTo>
                    <a:pt x="9522" y="5908"/>
                  </a:lnTo>
                  <a:lnTo>
                    <a:pt x="9522" y="5887"/>
                  </a:lnTo>
                  <a:lnTo>
                    <a:pt x="9525" y="5865"/>
                  </a:lnTo>
                  <a:lnTo>
                    <a:pt x="9527" y="5843"/>
                  </a:lnTo>
                  <a:lnTo>
                    <a:pt x="9531" y="5822"/>
                  </a:lnTo>
                  <a:lnTo>
                    <a:pt x="9535" y="5802"/>
                  </a:lnTo>
                  <a:lnTo>
                    <a:pt x="9541" y="5782"/>
                  </a:lnTo>
                  <a:lnTo>
                    <a:pt x="9548" y="5761"/>
                  </a:lnTo>
                  <a:lnTo>
                    <a:pt x="9555" y="5743"/>
                  </a:lnTo>
                  <a:lnTo>
                    <a:pt x="9564" y="5724"/>
                  </a:lnTo>
                  <a:lnTo>
                    <a:pt x="9573" y="5705"/>
                  </a:lnTo>
                  <a:lnTo>
                    <a:pt x="9584" y="5687"/>
                  </a:lnTo>
                  <a:lnTo>
                    <a:pt x="9595" y="5670"/>
                  </a:lnTo>
                  <a:lnTo>
                    <a:pt x="9606" y="5652"/>
                  </a:lnTo>
                  <a:lnTo>
                    <a:pt x="9619" y="5637"/>
                  </a:lnTo>
                  <a:lnTo>
                    <a:pt x="9632" y="5622"/>
                  </a:lnTo>
                  <a:lnTo>
                    <a:pt x="9647" y="5606"/>
                  </a:lnTo>
                  <a:lnTo>
                    <a:pt x="9662" y="5592"/>
                  </a:lnTo>
                  <a:lnTo>
                    <a:pt x="9677" y="5579"/>
                  </a:lnTo>
                  <a:lnTo>
                    <a:pt x="9693" y="5566"/>
                  </a:lnTo>
                  <a:lnTo>
                    <a:pt x="9709" y="5554"/>
                  </a:lnTo>
                  <a:lnTo>
                    <a:pt x="9727" y="5543"/>
                  </a:lnTo>
                  <a:lnTo>
                    <a:pt x="9745" y="5533"/>
                  </a:lnTo>
                  <a:lnTo>
                    <a:pt x="9764" y="5523"/>
                  </a:lnTo>
                  <a:lnTo>
                    <a:pt x="9783" y="5515"/>
                  </a:lnTo>
                  <a:lnTo>
                    <a:pt x="9802" y="5508"/>
                  </a:lnTo>
                  <a:lnTo>
                    <a:pt x="9822" y="5501"/>
                  </a:lnTo>
                  <a:lnTo>
                    <a:pt x="9842" y="5495"/>
                  </a:lnTo>
                  <a:lnTo>
                    <a:pt x="9862" y="5490"/>
                  </a:lnTo>
                  <a:lnTo>
                    <a:pt x="9884" y="5487"/>
                  </a:lnTo>
                  <a:lnTo>
                    <a:pt x="9905" y="5484"/>
                  </a:lnTo>
                  <a:lnTo>
                    <a:pt x="9926" y="5482"/>
                  </a:lnTo>
                  <a:lnTo>
                    <a:pt x="9949" y="5482"/>
                  </a:lnTo>
                  <a:lnTo>
                    <a:pt x="9970" y="5482"/>
                  </a:lnTo>
                  <a:lnTo>
                    <a:pt x="9993" y="5484"/>
                  </a:lnTo>
                  <a:lnTo>
                    <a:pt x="10014" y="5487"/>
                  </a:lnTo>
                  <a:lnTo>
                    <a:pt x="10035" y="5490"/>
                  </a:lnTo>
                  <a:lnTo>
                    <a:pt x="10055" y="5495"/>
                  </a:lnTo>
                  <a:lnTo>
                    <a:pt x="10076" y="5501"/>
                  </a:lnTo>
                  <a:lnTo>
                    <a:pt x="10096" y="5508"/>
                  </a:lnTo>
                  <a:lnTo>
                    <a:pt x="10115" y="5515"/>
                  </a:lnTo>
                  <a:lnTo>
                    <a:pt x="10134" y="5523"/>
                  </a:lnTo>
                  <a:lnTo>
                    <a:pt x="10153" y="5533"/>
                  </a:lnTo>
                  <a:lnTo>
                    <a:pt x="10170" y="5543"/>
                  </a:lnTo>
                  <a:lnTo>
                    <a:pt x="10187" y="5554"/>
                  </a:lnTo>
                  <a:lnTo>
                    <a:pt x="10205" y="5566"/>
                  </a:lnTo>
                  <a:lnTo>
                    <a:pt x="10220" y="5579"/>
                  </a:lnTo>
                  <a:lnTo>
                    <a:pt x="10235" y="5592"/>
                  </a:lnTo>
                  <a:lnTo>
                    <a:pt x="10251" y="5606"/>
                  </a:lnTo>
                  <a:lnTo>
                    <a:pt x="10265" y="5622"/>
                  </a:lnTo>
                  <a:lnTo>
                    <a:pt x="10278" y="5637"/>
                  </a:lnTo>
                  <a:lnTo>
                    <a:pt x="10291" y="5652"/>
                  </a:lnTo>
                  <a:lnTo>
                    <a:pt x="10303" y="5670"/>
                  </a:lnTo>
                  <a:lnTo>
                    <a:pt x="10314" y="5687"/>
                  </a:lnTo>
                  <a:lnTo>
                    <a:pt x="10324" y="5705"/>
                  </a:lnTo>
                  <a:lnTo>
                    <a:pt x="10334" y="5724"/>
                  </a:lnTo>
                  <a:lnTo>
                    <a:pt x="10342" y="5743"/>
                  </a:lnTo>
                  <a:lnTo>
                    <a:pt x="10350" y="5761"/>
                  </a:lnTo>
                  <a:lnTo>
                    <a:pt x="10356" y="5782"/>
                  </a:lnTo>
                  <a:lnTo>
                    <a:pt x="10362" y="5802"/>
                  </a:lnTo>
                  <a:lnTo>
                    <a:pt x="10367" y="5822"/>
                  </a:lnTo>
                  <a:lnTo>
                    <a:pt x="10371" y="5843"/>
                  </a:lnTo>
                  <a:lnTo>
                    <a:pt x="10374" y="5865"/>
                  </a:lnTo>
                  <a:lnTo>
                    <a:pt x="10375" y="5887"/>
                  </a:lnTo>
                  <a:lnTo>
                    <a:pt x="10376" y="5908"/>
                  </a:lnTo>
                  <a:lnTo>
                    <a:pt x="10375" y="5931"/>
                  </a:lnTo>
                  <a:lnTo>
                    <a:pt x="10374" y="5952"/>
                  </a:lnTo>
                  <a:lnTo>
                    <a:pt x="10371" y="5974"/>
                  </a:lnTo>
                  <a:lnTo>
                    <a:pt x="10367" y="5995"/>
                  </a:lnTo>
                  <a:lnTo>
                    <a:pt x="10362" y="6015"/>
                  </a:lnTo>
                  <a:lnTo>
                    <a:pt x="10356" y="6035"/>
                  </a:lnTo>
                  <a:lnTo>
                    <a:pt x="10350" y="6055"/>
                  </a:lnTo>
                  <a:lnTo>
                    <a:pt x="10342" y="6074"/>
                  </a:lnTo>
                  <a:lnTo>
                    <a:pt x="10334" y="6093"/>
                  </a:lnTo>
                  <a:lnTo>
                    <a:pt x="10324" y="6112"/>
                  </a:lnTo>
                  <a:lnTo>
                    <a:pt x="10314" y="6130"/>
                  </a:lnTo>
                  <a:lnTo>
                    <a:pt x="10303" y="6148"/>
                  </a:lnTo>
                  <a:lnTo>
                    <a:pt x="10291" y="6164"/>
                  </a:lnTo>
                  <a:lnTo>
                    <a:pt x="10278" y="6180"/>
                  </a:lnTo>
                  <a:lnTo>
                    <a:pt x="10265" y="6195"/>
                  </a:lnTo>
                  <a:lnTo>
                    <a:pt x="10251" y="6211"/>
                  </a:lnTo>
                  <a:lnTo>
                    <a:pt x="10235" y="6225"/>
                  </a:lnTo>
                  <a:lnTo>
                    <a:pt x="10220" y="6238"/>
                  </a:lnTo>
                  <a:lnTo>
                    <a:pt x="10205" y="6251"/>
                  </a:lnTo>
                  <a:lnTo>
                    <a:pt x="10187" y="6263"/>
                  </a:lnTo>
                  <a:lnTo>
                    <a:pt x="10170" y="6273"/>
                  </a:lnTo>
                  <a:lnTo>
                    <a:pt x="10153" y="6284"/>
                  </a:lnTo>
                  <a:lnTo>
                    <a:pt x="10134" y="6293"/>
                  </a:lnTo>
                  <a:lnTo>
                    <a:pt x="10115" y="6302"/>
                  </a:lnTo>
                  <a:lnTo>
                    <a:pt x="10096" y="6310"/>
                  </a:lnTo>
                  <a:lnTo>
                    <a:pt x="10076" y="6316"/>
                  </a:lnTo>
                  <a:lnTo>
                    <a:pt x="10055" y="6322"/>
                  </a:lnTo>
                  <a:lnTo>
                    <a:pt x="10035" y="6327"/>
                  </a:lnTo>
                  <a:lnTo>
                    <a:pt x="10014" y="6330"/>
                  </a:lnTo>
                  <a:lnTo>
                    <a:pt x="9993" y="6334"/>
                  </a:lnTo>
                  <a:lnTo>
                    <a:pt x="9970" y="6335"/>
                  </a:lnTo>
                  <a:lnTo>
                    <a:pt x="9949" y="63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4" name="KSO_Shape">
              <a:extLst>
                <a:ext uri="{FF2B5EF4-FFF2-40B4-BE49-F238E27FC236}">
                  <a16:creationId xmlns:a16="http://schemas.microsoft.com/office/drawing/2014/main" id="{950A6BFB-6602-4EDD-A6B6-1430E4C8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447" y="3070745"/>
              <a:ext cx="1320989" cy="673219"/>
            </a:xfrm>
            <a:custGeom>
              <a:avLst/>
              <a:gdLst>
                <a:gd name="T0" fmla="*/ 609977099 w 3223"/>
                <a:gd name="T1" fmla="*/ 98599103 h 1113"/>
                <a:gd name="T2" fmla="*/ 193194662 w 3223"/>
                <a:gd name="T3" fmla="*/ 199288571 h 1113"/>
                <a:gd name="T4" fmla="*/ 1038288835 w 3223"/>
                <a:gd name="T5" fmla="*/ 386034360 h 1113"/>
                <a:gd name="T6" fmla="*/ 1077416696 w 3223"/>
                <a:gd name="T7" fmla="*/ 350845365 h 1113"/>
                <a:gd name="T8" fmla="*/ 1115496599 w 3223"/>
                <a:gd name="T9" fmla="*/ 265137438 h 1113"/>
                <a:gd name="T10" fmla="*/ 335033526 w 3223"/>
                <a:gd name="T11" fmla="*/ 250504291 h 1113"/>
                <a:gd name="T12" fmla="*/ 311626201 w 3223"/>
                <a:gd name="T13" fmla="*/ 234825961 h 1113"/>
                <a:gd name="T14" fmla="*/ 305687187 w 3223"/>
                <a:gd name="T15" fmla="*/ 210437186 h 1113"/>
                <a:gd name="T16" fmla="*/ 318963081 w 3223"/>
                <a:gd name="T17" fmla="*/ 185700607 h 1113"/>
                <a:gd name="T18" fmla="*/ 342719134 w 3223"/>
                <a:gd name="T19" fmla="*/ 177339146 h 1113"/>
                <a:gd name="T20" fmla="*/ 368921011 w 3223"/>
                <a:gd name="T21" fmla="*/ 188139366 h 1113"/>
                <a:gd name="T22" fmla="*/ 379751081 w 3223"/>
                <a:gd name="T23" fmla="*/ 213921718 h 1113"/>
                <a:gd name="T24" fmla="*/ 371016925 w 3223"/>
                <a:gd name="T25" fmla="*/ 237613115 h 1113"/>
                <a:gd name="T26" fmla="*/ 346212915 w 3223"/>
                <a:gd name="T27" fmla="*/ 250852685 h 1113"/>
                <a:gd name="T28" fmla="*/ 423769998 w 3223"/>
                <a:gd name="T29" fmla="*/ 248065531 h 1113"/>
                <a:gd name="T30" fmla="*/ 404205773 w 3223"/>
                <a:gd name="T31" fmla="*/ 228554865 h 1113"/>
                <a:gd name="T32" fmla="*/ 402808497 w 3223"/>
                <a:gd name="T33" fmla="*/ 203120907 h 1113"/>
                <a:gd name="T34" fmla="*/ 420625537 w 3223"/>
                <a:gd name="T35" fmla="*/ 181519876 h 1113"/>
                <a:gd name="T36" fmla="*/ 445430138 w 3223"/>
                <a:gd name="T37" fmla="*/ 178035934 h 1113"/>
                <a:gd name="T38" fmla="*/ 468836872 w 3223"/>
                <a:gd name="T39" fmla="*/ 193713673 h 1113"/>
                <a:gd name="T40" fmla="*/ 475125205 w 3223"/>
                <a:gd name="T41" fmla="*/ 218102449 h 1113"/>
                <a:gd name="T42" fmla="*/ 461500583 w 3223"/>
                <a:gd name="T43" fmla="*/ 242490634 h 1113"/>
                <a:gd name="T44" fmla="*/ 438093849 w 3223"/>
                <a:gd name="T45" fmla="*/ 251201079 h 1113"/>
                <a:gd name="T46" fmla="*/ 512855790 w 3223"/>
                <a:gd name="T47" fmla="*/ 244929983 h 1113"/>
                <a:gd name="T48" fmla="*/ 497134663 w 3223"/>
                <a:gd name="T49" fmla="*/ 221586391 h 1113"/>
                <a:gd name="T50" fmla="*/ 501327082 w 3223"/>
                <a:gd name="T51" fmla="*/ 196501418 h 1113"/>
                <a:gd name="T52" fmla="*/ 522637903 w 3223"/>
                <a:gd name="T53" fmla="*/ 178732723 h 1113"/>
                <a:gd name="T54" fmla="*/ 548141142 w 3223"/>
                <a:gd name="T55" fmla="*/ 180126299 h 1113"/>
                <a:gd name="T56" fmla="*/ 567704777 w 3223"/>
                <a:gd name="T57" fmla="*/ 199636965 h 1113"/>
                <a:gd name="T58" fmla="*/ 569102643 w 3223"/>
                <a:gd name="T59" fmla="*/ 225070333 h 1113"/>
                <a:gd name="T60" fmla="*/ 551285012 w 3223"/>
                <a:gd name="T61" fmla="*/ 246323560 h 1113"/>
                <a:gd name="T62" fmla="*/ 629192006 w 3223"/>
                <a:gd name="T63" fmla="*/ 251201079 h 1113"/>
                <a:gd name="T64" fmla="*/ 602640810 w 3223"/>
                <a:gd name="T65" fmla="*/ 240400268 h 1113"/>
                <a:gd name="T66" fmla="*/ 591810740 w 3223"/>
                <a:gd name="T67" fmla="*/ 213921718 h 1113"/>
                <a:gd name="T68" fmla="*/ 600544305 w 3223"/>
                <a:gd name="T69" fmla="*/ 190926520 h 1113"/>
                <a:gd name="T70" fmla="*/ 625348906 w 3223"/>
                <a:gd name="T71" fmla="*/ 177339146 h 1113"/>
                <a:gd name="T72" fmla="*/ 649803598 w 3223"/>
                <a:gd name="T73" fmla="*/ 183610241 h 1113"/>
                <a:gd name="T74" fmla="*/ 665524724 w 3223"/>
                <a:gd name="T75" fmla="*/ 206953244 h 1113"/>
                <a:gd name="T76" fmla="*/ 661682215 w 3223"/>
                <a:gd name="T77" fmla="*/ 231690413 h 1113"/>
                <a:gd name="T78" fmla="*/ 640022076 w 3223"/>
                <a:gd name="T79" fmla="*/ 249110714 h 1113"/>
                <a:gd name="T80" fmla="*/ 717229840 w 3223"/>
                <a:gd name="T81" fmla="*/ 250504291 h 1113"/>
                <a:gd name="T82" fmla="*/ 693823106 w 3223"/>
                <a:gd name="T83" fmla="*/ 234825961 h 1113"/>
                <a:gd name="T84" fmla="*/ 687883501 w 3223"/>
                <a:gd name="T85" fmla="*/ 210437186 h 1113"/>
                <a:gd name="T86" fmla="*/ 701159395 w 3223"/>
                <a:gd name="T87" fmla="*/ 185700607 h 1113"/>
                <a:gd name="T88" fmla="*/ 724915448 w 3223"/>
                <a:gd name="T89" fmla="*/ 177339146 h 1113"/>
                <a:gd name="T90" fmla="*/ 750768007 w 3223"/>
                <a:gd name="T91" fmla="*/ 188139366 h 1113"/>
                <a:gd name="T92" fmla="*/ 761598076 w 3223"/>
                <a:gd name="T93" fmla="*/ 213921718 h 1113"/>
                <a:gd name="T94" fmla="*/ 753213239 w 3223"/>
                <a:gd name="T95" fmla="*/ 237613115 h 1113"/>
                <a:gd name="T96" fmla="*/ 728409229 w 3223"/>
                <a:gd name="T97" fmla="*/ 250852685 h 1113"/>
                <a:gd name="T98" fmla="*/ 805966312 w 3223"/>
                <a:gd name="T99" fmla="*/ 248065531 h 1113"/>
                <a:gd name="T100" fmla="*/ 786402678 w 3223"/>
                <a:gd name="T101" fmla="*/ 228554865 h 1113"/>
                <a:gd name="T102" fmla="*/ 784655492 w 3223"/>
                <a:gd name="T103" fmla="*/ 203120907 h 1113"/>
                <a:gd name="T104" fmla="*/ 802822442 w 3223"/>
                <a:gd name="T105" fmla="*/ 181519876 h 1113"/>
                <a:gd name="T106" fmla="*/ 827626452 w 3223"/>
                <a:gd name="T107" fmla="*/ 178035934 h 1113"/>
                <a:gd name="T108" fmla="*/ 851033186 w 3223"/>
                <a:gd name="T109" fmla="*/ 193713673 h 1113"/>
                <a:gd name="T110" fmla="*/ 856972791 w 3223"/>
                <a:gd name="T111" fmla="*/ 218102449 h 1113"/>
                <a:gd name="T112" fmla="*/ 843696897 w 3223"/>
                <a:gd name="T113" fmla="*/ 242490634 h 1113"/>
                <a:gd name="T114" fmla="*/ 820290163 w 3223"/>
                <a:gd name="T115" fmla="*/ 251201079 h 111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223" h="1113">
                  <a:moveTo>
                    <a:pt x="2894" y="326"/>
                  </a:moveTo>
                  <a:lnTo>
                    <a:pt x="2761" y="326"/>
                  </a:lnTo>
                  <a:lnTo>
                    <a:pt x="2678" y="242"/>
                  </a:lnTo>
                  <a:lnTo>
                    <a:pt x="2609" y="242"/>
                  </a:lnTo>
                  <a:lnTo>
                    <a:pt x="2609" y="0"/>
                  </a:lnTo>
                  <a:lnTo>
                    <a:pt x="2117" y="0"/>
                  </a:lnTo>
                  <a:lnTo>
                    <a:pt x="1962" y="283"/>
                  </a:lnTo>
                  <a:lnTo>
                    <a:pt x="1746" y="283"/>
                  </a:lnTo>
                  <a:lnTo>
                    <a:pt x="1746" y="224"/>
                  </a:lnTo>
                  <a:lnTo>
                    <a:pt x="1243" y="224"/>
                  </a:lnTo>
                  <a:lnTo>
                    <a:pt x="1193" y="274"/>
                  </a:lnTo>
                  <a:lnTo>
                    <a:pt x="1013" y="274"/>
                  </a:lnTo>
                  <a:lnTo>
                    <a:pt x="871" y="417"/>
                  </a:lnTo>
                  <a:lnTo>
                    <a:pt x="750" y="417"/>
                  </a:lnTo>
                  <a:lnTo>
                    <a:pt x="595" y="572"/>
                  </a:lnTo>
                  <a:lnTo>
                    <a:pt x="553" y="572"/>
                  </a:lnTo>
                  <a:lnTo>
                    <a:pt x="367" y="757"/>
                  </a:lnTo>
                  <a:lnTo>
                    <a:pt x="0" y="757"/>
                  </a:lnTo>
                  <a:lnTo>
                    <a:pt x="478" y="1113"/>
                  </a:lnTo>
                  <a:lnTo>
                    <a:pt x="2939" y="1113"/>
                  </a:lnTo>
                  <a:lnTo>
                    <a:pt x="2956" y="1112"/>
                  </a:lnTo>
                  <a:lnTo>
                    <a:pt x="2972" y="1108"/>
                  </a:lnTo>
                  <a:lnTo>
                    <a:pt x="2987" y="1102"/>
                  </a:lnTo>
                  <a:lnTo>
                    <a:pt x="3002" y="1094"/>
                  </a:lnTo>
                  <a:lnTo>
                    <a:pt x="3017" y="1083"/>
                  </a:lnTo>
                  <a:lnTo>
                    <a:pt x="3032" y="1071"/>
                  </a:lnTo>
                  <a:lnTo>
                    <a:pt x="3046" y="1057"/>
                  </a:lnTo>
                  <a:lnTo>
                    <a:pt x="3058" y="1042"/>
                  </a:lnTo>
                  <a:lnTo>
                    <a:pt x="3071" y="1025"/>
                  </a:lnTo>
                  <a:lnTo>
                    <a:pt x="3084" y="1007"/>
                  </a:lnTo>
                  <a:lnTo>
                    <a:pt x="3096" y="988"/>
                  </a:lnTo>
                  <a:lnTo>
                    <a:pt x="3108" y="968"/>
                  </a:lnTo>
                  <a:lnTo>
                    <a:pt x="3118" y="948"/>
                  </a:lnTo>
                  <a:lnTo>
                    <a:pt x="3128" y="927"/>
                  </a:lnTo>
                  <a:lnTo>
                    <a:pt x="3148" y="884"/>
                  </a:lnTo>
                  <a:lnTo>
                    <a:pt x="3165" y="842"/>
                  </a:lnTo>
                  <a:lnTo>
                    <a:pt x="3180" y="800"/>
                  </a:lnTo>
                  <a:lnTo>
                    <a:pt x="3193" y="761"/>
                  </a:lnTo>
                  <a:lnTo>
                    <a:pt x="3204" y="727"/>
                  </a:lnTo>
                  <a:lnTo>
                    <a:pt x="3218" y="674"/>
                  </a:lnTo>
                  <a:lnTo>
                    <a:pt x="3223" y="655"/>
                  </a:lnTo>
                  <a:lnTo>
                    <a:pt x="2894" y="326"/>
                  </a:lnTo>
                  <a:close/>
                  <a:moveTo>
                    <a:pt x="981" y="721"/>
                  </a:moveTo>
                  <a:lnTo>
                    <a:pt x="981" y="721"/>
                  </a:lnTo>
                  <a:lnTo>
                    <a:pt x="969" y="720"/>
                  </a:lnTo>
                  <a:lnTo>
                    <a:pt x="959" y="719"/>
                  </a:lnTo>
                  <a:lnTo>
                    <a:pt x="949" y="715"/>
                  </a:lnTo>
                  <a:lnTo>
                    <a:pt x="939" y="712"/>
                  </a:lnTo>
                  <a:lnTo>
                    <a:pt x="930" y="707"/>
                  </a:lnTo>
                  <a:lnTo>
                    <a:pt x="921" y="703"/>
                  </a:lnTo>
                  <a:lnTo>
                    <a:pt x="913" y="696"/>
                  </a:lnTo>
                  <a:lnTo>
                    <a:pt x="905" y="690"/>
                  </a:lnTo>
                  <a:lnTo>
                    <a:pt x="898" y="682"/>
                  </a:lnTo>
                  <a:lnTo>
                    <a:pt x="892" y="674"/>
                  </a:lnTo>
                  <a:lnTo>
                    <a:pt x="888" y="665"/>
                  </a:lnTo>
                  <a:lnTo>
                    <a:pt x="883" y="656"/>
                  </a:lnTo>
                  <a:lnTo>
                    <a:pt x="880" y="646"/>
                  </a:lnTo>
                  <a:lnTo>
                    <a:pt x="876" y="636"/>
                  </a:lnTo>
                  <a:lnTo>
                    <a:pt x="875" y="626"/>
                  </a:lnTo>
                  <a:lnTo>
                    <a:pt x="874" y="614"/>
                  </a:lnTo>
                  <a:lnTo>
                    <a:pt x="875" y="604"/>
                  </a:lnTo>
                  <a:lnTo>
                    <a:pt x="876" y="594"/>
                  </a:lnTo>
                  <a:lnTo>
                    <a:pt x="880" y="583"/>
                  </a:lnTo>
                  <a:lnTo>
                    <a:pt x="883" y="573"/>
                  </a:lnTo>
                  <a:lnTo>
                    <a:pt x="888" y="564"/>
                  </a:lnTo>
                  <a:lnTo>
                    <a:pt x="892" y="556"/>
                  </a:lnTo>
                  <a:lnTo>
                    <a:pt x="898" y="548"/>
                  </a:lnTo>
                  <a:lnTo>
                    <a:pt x="905" y="540"/>
                  </a:lnTo>
                  <a:lnTo>
                    <a:pt x="913" y="533"/>
                  </a:lnTo>
                  <a:lnTo>
                    <a:pt x="921" y="527"/>
                  </a:lnTo>
                  <a:lnTo>
                    <a:pt x="930" y="521"/>
                  </a:lnTo>
                  <a:lnTo>
                    <a:pt x="939" y="517"/>
                  </a:lnTo>
                  <a:lnTo>
                    <a:pt x="949" y="513"/>
                  </a:lnTo>
                  <a:lnTo>
                    <a:pt x="959" y="511"/>
                  </a:lnTo>
                  <a:lnTo>
                    <a:pt x="969" y="509"/>
                  </a:lnTo>
                  <a:lnTo>
                    <a:pt x="981" y="509"/>
                  </a:lnTo>
                  <a:lnTo>
                    <a:pt x="991" y="509"/>
                  </a:lnTo>
                  <a:lnTo>
                    <a:pt x="1002" y="511"/>
                  </a:lnTo>
                  <a:lnTo>
                    <a:pt x="1012" y="513"/>
                  </a:lnTo>
                  <a:lnTo>
                    <a:pt x="1022" y="517"/>
                  </a:lnTo>
                  <a:lnTo>
                    <a:pt x="1031" y="521"/>
                  </a:lnTo>
                  <a:lnTo>
                    <a:pt x="1039" y="527"/>
                  </a:lnTo>
                  <a:lnTo>
                    <a:pt x="1047" y="533"/>
                  </a:lnTo>
                  <a:lnTo>
                    <a:pt x="1056" y="540"/>
                  </a:lnTo>
                  <a:lnTo>
                    <a:pt x="1062" y="548"/>
                  </a:lnTo>
                  <a:lnTo>
                    <a:pt x="1068" y="556"/>
                  </a:lnTo>
                  <a:lnTo>
                    <a:pt x="1074" y="564"/>
                  </a:lnTo>
                  <a:lnTo>
                    <a:pt x="1078" y="573"/>
                  </a:lnTo>
                  <a:lnTo>
                    <a:pt x="1082" y="583"/>
                  </a:lnTo>
                  <a:lnTo>
                    <a:pt x="1084" y="594"/>
                  </a:lnTo>
                  <a:lnTo>
                    <a:pt x="1085" y="604"/>
                  </a:lnTo>
                  <a:lnTo>
                    <a:pt x="1087" y="614"/>
                  </a:lnTo>
                  <a:lnTo>
                    <a:pt x="1085" y="626"/>
                  </a:lnTo>
                  <a:lnTo>
                    <a:pt x="1084" y="636"/>
                  </a:lnTo>
                  <a:lnTo>
                    <a:pt x="1082" y="646"/>
                  </a:lnTo>
                  <a:lnTo>
                    <a:pt x="1078" y="656"/>
                  </a:lnTo>
                  <a:lnTo>
                    <a:pt x="1074" y="665"/>
                  </a:lnTo>
                  <a:lnTo>
                    <a:pt x="1068" y="674"/>
                  </a:lnTo>
                  <a:lnTo>
                    <a:pt x="1062" y="682"/>
                  </a:lnTo>
                  <a:lnTo>
                    <a:pt x="1056" y="690"/>
                  </a:lnTo>
                  <a:lnTo>
                    <a:pt x="1047" y="696"/>
                  </a:lnTo>
                  <a:lnTo>
                    <a:pt x="1039" y="703"/>
                  </a:lnTo>
                  <a:lnTo>
                    <a:pt x="1031" y="707"/>
                  </a:lnTo>
                  <a:lnTo>
                    <a:pt x="1022" y="712"/>
                  </a:lnTo>
                  <a:lnTo>
                    <a:pt x="1012" y="715"/>
                  </a:lnTo>
                  <a:lnTo>
                    <a:pt x="1002" y="719"/>
                  </a:lnTo>
                  <a:lnTo>
                    <a:pt x="991" y="720"/>
                  </a:lnTo>
                  <a:lnTo>
                    <a:pt x="981" y="721"/>
                  </a:lnTo>
                  <a:close/>
                  <a:moveTo>
                    <a:pt x="1254" y="721"/>
                  </a:moveTo>
                  <a:lnTo>
                    <a:pt x="1254" y="721"/>
                  </a:lnTo>
                  <a:lnTo>
                    <a:pt x="1243" y="720"/>
                  </a:lnTo>
                  <a:lnTo>
                    <a:pt x="1232" y="719"/>
                  </a:lnTo>
                  <a:lnTo>
                    <a:pt x="1222" y="715"/>
                  </a:lnTo>
                  <a:lnTo>
                    <a:pt x="1213" y="712"/>
                  </a:lnTo>
                  <a:lnTo>
                    <a:pt x="1204" y="707"/>
                  </a:lnTo>
                  <a:lnTo>
                    <a:pt x="1195" y="703"/>
                  </a:lnTo>
                  <a:lnTo>
                    <a:pt x="1187" y="696"/>
                  </a:lnTo>
                  <a:lnTo>
                    <a:pt x="1178" y="690"/>
                  </a:lnTo>
                  <a:lnTo>
                    <a:pt x="1172" y="682"/>
                  </a:lnTo>
                  <a:lnTo>
                    <a:pt x="1166" y="674"/>
                  </a:lnTo>
                  <a:lnTo>
                    <a:pt x="1161" y="665"/>
                  </a:lnTo>
                  <a:lnTo>
                    <a:pt x="1157" y="656"/>
                  </a:lnTo>
                  <a:lnTo>
                    <a:pt x="1153" y="646"/>
                  </a:lnTo>
                  <a:lnTo>
                    <a:pt x="1150" y="636"/>
                  </a:lnTo>
                  <a:lnTo>
                    <a:pt x="1149" y="626"/>
                  </a:lnTo>
                  <a:lnTo>
                    <a:pt x="1147" y="614"/>
                  </a:lnTo>
                  <a:lnTo>
                    <a:pt x="1149" y="604"/>
                  </a:lnTo>
                  <a:lnTo>
                    <a:pt x="1150" y="594"/>
                  </a:lnTo>
                  <a:lnTo>
                    <a:pt x="1153" y="583"/>
                  </a:lnTo>
                  <a:lnTo>
                    <a:pt x="1157" y="573"/>
                  </a:lnTo>
                  <a:lnTo>
                    <a:pt x="1161" y="564"/>
                  </a:lnTo>
                  <a:lnTo>
                    <a:pt x="1166" y="556"/>
                  </a:lnTo>
                  <a:lnTo>
                    <a:pt x="1172" y="548"/>
                  </a:lnTo>
                  <a:lnTo>
                    <a:pt x="1178" y="540"/>
                  </a:lnTo>
                  <a:lnTo>
                    <a:pt x="1187" y="533"/>
                  </a:lnTo>
                  <a:lnTo>
                    <a:pt x="1195" y="527"/>
                  </a:lnTo>
                  <a:lnTo>
                    <a:pt x="1204" y="521"/>
                  </a:lnTo>
                  <a:lnTo>
                    <a:pt x="1213" y="517"/>
                  </a:lnTo>
                  <a:lnTo>
                    <a:pt x="1222" y="513"/>
                  </a:lnTo>
                  <a:lnTo>
                    <a:pt x="1232" y="511"/>
                  </a:lnTo>
                  <a:lnTo>
                    <a:pt x="1243" y="509"/>
                  </a:lnTo>
                  <a:lnTo>
                    <a:pt x="1254" y="509"/>
                  </a:lnTo>
                  <a:lnTo>
                    <a:pt x="1265" y="509"/>
                  </a:lnTo>
                  <a:lnTo>
                    <a:pt x="1275" y="511"/>
                  </a:lnTo>
                  <a:lnTo>
                    <a:pt x="1285" y="513"/>
                  </a:lnTo>
                  <a:lnTo>
                    <a:pt x="1296" y="517"/>
                  </a:lnTo>
                  <a:lnTo>
                    <a:pt x="1305" y="521"/>
                  </a:lnTo>
                  <a:lnTo>
                    <a:pt x="1313" y="527"/>
                  </a:lnTo>
                  <a:lnTo>
                    <a:pt x="1321" y="533"/>
                  </a:lnTo>
                  <a:lnTo>
                    <a:pt x="1329" y="540"/>
                  </a:lnTo>
                  <a:lnTo>
                    <a:pt x="1336" y="548"/>
                  </a:lnTo>
                  <a:lnTo>
                    <a:pt x="1342" y="556"/>
                  </a:lnTo>
                  <a:lnTo>
                    <a:pt x="1347" y="564"/>
                  </a:lnTo>
                  <a:lnTo>
                    <a:pt x="1352" y="573"/>
                  </a:lnTo>
                  <a:lnTo>
                    <a:pt x="1355" y="583"/>
                  </a:lnTo>
                  <a:lnTo>
                    <a:pt x="1358" y="594"/>
                  </a:lnTo>
                  <a:lnTo>
                    <a:pt x="1360" y="604"/>
                  </a:lnTo>
                  <a:lnTo>
                    <a:pt x="1360" y="614"/>
                  </a:lnTo>
                  <a:lnTo>
                    <a:pt x="1360" y="626"/>
                  </a:lnTo>
                  <a:lnTo>
                    <a:pt x="1358" y="636"/>
                  </a:lnTo>
                  <a:lnTo>
                    <a:pt x="1355" y="646"/>
                  </a:lnTo>
                  <a:lnTo>
                    <a:pt x="1352" y="656"/>
                  </a:lnTo>
                  <a:lnTo>
                    <a:pt x="1347" y="665"/>
                  </a:lnTo>
                  <a:lnTo>
                    <a:pt x="1342" y="674"/>
                  </a:lnTo>
                  <a:lnTo>
                    <a:pt x="1336" y="682"/>
                  </a:lnTo>
                  <a:lnTo>
                    <a:pt x="1329" y="690"/>
                  </a:lnTo>
                  <a:lnTo>
                    <a:pt x="1321" y="696"/>
                  </a:lnTo>
                  <a:lnTo>
                    <a:pt x="1313" y="703"/>
                  </a:lnTo>
                  <a:lnTo>
                    <a:pt x="1305" y="707"/>
                  </a:lnTo>
                  <a:lnTo>
                    <a:pt x="1296" y="712"/>
                  </a:lnTo>
                  <a:lnTo>
                    <a:pt x="1285" y="715"/>
                  </a:lnTo>
                  <a:lnTo>
                    <a:pt x="1275" y="719"/>
                  </a:lnTo>
                  <a:lnTo>
                    <a:pt x="1265" y="720"/>
                  </a:lnTo>
                  <a:lnTo>
                    <a:pt x="1254" y="721"/>
                  </a:lnTo>
                  <a:close/>
                  <a:moveTo>
                    <a:pt x="1528" y="721"/>
                  </a:moveTo>
                  <a:lnTo>
                    <a:pt x="1528" y="721"/>
                  </a:lnTo>
                  <a:lnTo>
                    <a:pt x="1516" y="720"/>
                  </a:lnTo>
                  <a:lnTo>
                    <a:pt x="1506" y="719"/>
                  </a:lnTo>
                  <a:lnTo>
                    <a:pt x="1496" y="715"/>
                  </a:lnTo>
                  <a:lnTo>
                    <a:pt x="1486" y="712"/>
                  </a:lnTo>
                  <a:lnTo>
                    <a:pt x="1477" y="707"/>
                  </a:lnTo>
                  <a:lnTo>
                    <a:pt x="1468" y="703"/>
                  </a:lnTo>
                  <a:lnTo>
                    <a:pt x="1460" y="696"/>
                  </a:lnTo>
                  <a:lnTo>
                    <a:pt x="1452" y="690"/>
                  </a:lnTo>
                  <a:lnTo>
                    <a:pt x="1445" y="682"/>
                  </a:lnTo>
                  <a:lnTo>
                    <a:pt x="1439" y="674"/>
                  </a:lnTo>
                  <a:lnTo>
                    <a:pt x="1435" y="665"/>
                  </a:lnTo>
                  <a:lnTo>
                    <a:pt x="1430" y="656"/>
                  </a:lnTo>
                  <a:lnTo>
                    <a:pt x="1427" y="646"/>
                  </a:lnTo>
                  <a:lnTo>
                    <a:pt x="1423" y="636"/>
                  </a:lnTo>
                  <a:lnTo>
                    <a:pt x="1422" y="626"/>
                  </a:lnTo>
                  <a:lnTo>
                    <a:pt x="1421" y="614"/>
                  </a:lnTo>
                  <a:lnTo>
                    <a:pt x="1422" y="604"/>
                  </a:lnTo>
                  <a:lnTo>
                    <a:pt x="1423" y="594"/>
                  </a:lnTo>
                  <a:lnTo>
                    <a:pt x="1427" y="583"/>
                  </a:lnTo>
                  <a:lnTo>
                    <a:pt x="1430" y="573"/>
                  </a:lnTo>
                  <a:lnTo>
                    <a:pt x="1435" y="564"/>
                  </a:lnTo>
                  <a:lnTo>
                    <a:pt x="1439" y="556"/>
                  </a:lnTo>
                  <a:lnTo>
                    <a:pt x="1445" y="548"/>
                  </a:lnTo>
                  <a:lnTo>
                    <a:pt x="1452" y="540"/>
                  </a:lnTo>
                  <a:lnTo>
                    <a:pt x="1460" y="533"/>
                  </a:lnTo>
                  <a:lnTo>
                    <a:pt x="1468" y="527"/>
                  </a:lnTo>
                  <a:lnTo>
                    <a:pt x="1477" y="521"/>
                  </a:lnTo>
                  <a:lnTo>
                    <a:pt x="1486" y="517"/>
                  </a:lnTo>
                  <a:lnTo>
                    <a:pt x="1496" y="513"/>
                  </a:lnTo>
                  <a:lnTo>
                    <a:pt x="1506" y="511"/>
                  </a:lnTo>
                  <a:lnTo>
                    <a:pt x="1516" y="509"/>
                  </a:lnTo>
                  <a:lnTo>
                    <a:pt x="1528" y="509"/>
                  </a:lnTo>
                  <a:lnTo>
                    <a:pt x="1538" y="509"/>
                  </a:lnTo>
                  <a:lnTo>
                    <a:pt x="1548" y="511"/>
                  </a:lnTo>
                  <a:lnTo>
                    <a:pt x="1559" y="513"/>
                  </a:lnTo>
                  <a:lnTo>
                    <a:pt x="1569" y="517"/>
                  </a:lnTo>
                  <a:lnTo>
                    <a:pt x="1578" y="521"/>
                  </a:lnTo>
                  <a:lnTo>
                    <a:pt x="1586" y="527"/>
                  </a:lnTo>
                  <a:lnTo>
                    <a:pt x="1594" y="533"/>
                  </a:lnTo>
                  <a:lnTo>
                    <a:pt x="1602" y="540"/>
                  </a:lnTo>
                  <a:lnTo>
                    <a:pt x="1609" y="548"/>
                  </a:lnTo>
                  <a:lnTo>
                    <a:pt x="1615" y="556"/>
                  </a:lnTo>
                  <a:lnTo>
                    <a:pt x="1621" y="564"/>
                  </a:lnTo>
                  <a:lnTo>
                    <a:pt x="1625" y="573"/>
                  </a:lnTo>
                  <a:lnTo>
                    <a:pt x="1629" y="583"/>
                  </a:lnTo>
                  <a:lnTo>
                    <a:pt x="1631" y="594"/>
                  </a:lnTo>
                  <a:lnTo>
                    <a:pt x="1632" y="604"/>
                  </a:lnTo>
                  <a:lnTo>
                    <a:pt x="1634" y="614"/>
                  </a:lnTo>
                  <a:lnTo>
                    <a:pt x="1632" y="626"/>
                  </a:lnTo>
                  <a:lnTo>
                    <a:pt x="1631" y="636"/>
                  </a:lnTo>
                  <a:lnTo>
                    <a:pt x="1629" y="646"/>
                  </a:lnTo>
                  <a:lnTo>
                    <a:pt x="1625" y="656"/>
                  </a:lnTo>
                  <a:lnTo>
                    <a:pt x="1621" y="665"/>
                  </a:lnTo>
                  <a:lnTo>
                    <a:pt x="1615" y="674"/>
                  </a:lnTo>
                  <a:lnTo>
                    <a:pt x="1609" y="682"/>
                  </a:lnTo>
                  <a:lnTo>
                    <a:pt x="1602" y="690"/>
                  </a:lnTo>
                  <a:lnTo>
                    <a:pt x="1594" y="696"/>
                  </a:lnTo>
                  <a:lnTo>
                    <a:pt x="1586" y="703"/>
                  </a:lnTo>
                  <a:lnTo>
                    <a:pt x="1578" y="707"/>
                  </a:lnTo>
                  <a:lnTo>
                    <a:pt x="1569" y="712"/>
                  </a:lnTo>
                  <a:lnTo>
                    <a:pt x="1559" y="715"/>
                  </a:lnTo>
                  <a:lnTo>
                    <a:pt x="1548" y="719"/>
                  </a:lnTo>
                  <a:lnTo>
                    <a:pt x="1538" y="720"/>
                  </a:lnTo>
                  <a:lnTo>
                    <a:pt x="1528" y="721"/>
                  </a:lnTo>
                  <a:close/>
                  <a:moveTo>
                    <a:pt x="1801" y="721"/>
                  </a:moveTo>
                  <a:lnTo>
                    <a:pt x="1801" y="721"/>
                  </a:lnTo>
                  <a:lnTo>
                    <a:pt x="1790" y="720"/>
                  </a:lnTo>
                  <a:lnTo>
                    <a:pt x="1779" y="719"/>
                  </a:lnTo>
                  <a:lnTo>
                    <a:pt x="1769" y="715"/>
                  </a:lnTo>
                  <a:lnTo>
                    <a:pt x="1760" y="712"/>
                  </a:lnTo>
                  <a:lnTo>
                    <a:pt x="1751" y="707"/>
                  </a:lnTo>
                  <a:lnTo>
                    <a:pt x="1742" y="703"/>
                  </a:lnTo>
                  <a:lnTo>
                    <a:pt x="1733" y="696"/>
                  </a:lnTo>
                  <a:lnTo>
                    <a:pt x="1725" y="690"/>
                  </a:lnTo>
                  <a:lnTo>
                    <a:pt x="1719" y="682"/>
                  </a:lnTo>
                  <a:lnTo>
                    <a:pt x="1713" y="674"/>
                  </a:lnTo>
                  <a:lnTo>
                    <a:pt x="1707" y="665"/>
                  </a:lnTo>
                  <a:lnTo>
                    <a:pt x="1704" y="656"/>
                  </a:lnTo>
                  <a:lnTo>
                    <a:pt x="1699" y="646"/>
                  </a:lnTo>
                  <a:lnTo>
                    <a:pt x="1697" y="636"/>
                  </a:lnTo>
                  <a:lnTo>
                    <a:pt x="1696" y="626"/>
                  </a:lnTo>
                  <a:lnTo>
                    <a:pt x="1694" y="614"/>
                  </a:lnTo>
                  <a:lnTo>
                    <a:pt x="1696" y="604"/>
                  </a:lnTo>
                  <a:lnTo>
                    <a:pt x="1697" y="594"/>
                  </a:lnTo>
                  <a:lnTo>
                    <a:pt x="1699" y="583"/>
                  </a:lnTo>
                  <a:lnTo>
                    <a:pt x="1704" y="573"/>
                  </a:lnTo>
                  <a:lnTo>
                    <a:pt x="1707" y="564"/>
                  </a:lnTo>
                  <a:lnTo>
                    <a:pt x="1713" y="556"/>
                  </a:lnTo>
                  <a:lnTo>
                    <a:pt x="1719" y="548"/>
                  </a:lnTo>
                  <a:lnTo>
                    <a:pt x="1725" y="540"/>
                  </a:lnTo>
                  <a:lnTo>
                    <a:pt x="1733" y="533"/>
                  </a:lnTo>
                  <a:lnTo>
                    <a:pt x="1742" y="527"/>
                  </a:lnTo>
                  <a:lnTo>
                    <a:pt x="1751" y="521"/>
                  </a:lnTo>
                  <a:lnTo>
                    <a:pt x="1760" y="517"/>
                  </a:lnTo>
                  <a:lnTo>
                    <a:pt x="1769" y="513"/>
                  </a:lnTo>
                  <a:lnTo>
                    <a:pt x="1779" y="511"/>
                  </a:lnTo>
                  <a:lnTo>
                    <a:pt x="1790" y="509"/>
                  </a:lnTo>
                  <a:lnTo>
                    <a:pt x="1801" y="509"/>
                  </a:lnTo>
                  <a:lnTo>
                    <a:pt x="1812" y="509"/>
                  </a:lnTo>
                  <a:lnTo>
                    <a:pt x="1822" y="511"/>
                  </a:lnTo>
                  <a:lnTo>
                    <a:pt x="1832" y="513"/>
                  </a:lnTo>
                  <a:lnTo>
                    <a:pt x="1843" y="517"/>
                  </a:lnTo>
                  <a:lnTo>
                    <a:pt x="1852" y="521"/>
                  </a:lnTo>
                  <a:lnTo>
                    <a:pt x="1860" y="527"/>
                  </a:lnTo>
                  <a:lnTo>
                    <a:pt x="1868" y="533"/>
                  </a:lnTo>
                  <a:lnTo>
                    <a:pt x="1876" y="540"/>
                  </a:lnTo>
                  <a:lnTo>
                    <a:pt x="1883" y="548"/>
                  </a:lnTo>
                  <a:lnTo>
                    <a:pt x="1889" y="556"/>
                  </a:lnTo>
                  <a:lnTo>
                    <a:pt x="1894" y="564"/>
                  </a:lnTo>
                  <a:lnTo>
                    <a:pt x="1899" y="573"/>
                  </a:lnTo>
                  <a:lnTo>
                    <a:pt x="1902" y="583"/>
                  </a:lnTo>
                  <a:lnTo>
                    <a:pt x="1905" y="594"/>
                  </a:lnTo>
                  <a:lnTo>
                    <a:pt x="1906" y="604"/>
                  </a:lnTo>
                  <a:lnTo>
                    <a:pt x="1907" y="614"/>
                  </a:lnTo>
                  <a:lnTo>
                    <a:pt x="1906" y="626"/>
                  </a:lnTo>
                  <a:lnTo>
                    <a:pt x="1905" y="636"/>
                  </a:lnTo>
                  <a:lnTo>
                    <a:pt x="1902" y="646"/>
                  </a:lnTo>
                  <a:lnTo>
                    <a:pt x="1899" y="656"/>
                  </a:lnTo>
                  <a:lnTo>
                    <a:pt x="1894" y="665"/>
                  </a:lnTo>
                  <a:lnTo>
                    <a:pt x="1889" y="674"/>
                  </a:lnTo>
                  <a:lnTo>
                    <a:pt x="1883" y="682"/>
                  </a:lnTo>
                  <a:lnTo>
                    <a:pt x="1876" y="690"/>
                  </a:lnTo>
                  <a:lnTo>
                    <a:pt x="1868" y="696"/>
                  </a:lnTo>
                  <a:lnTo>
                    <a:pt x="1860" y="703"/>
                  </a:lnTo>
                  <a:lnTo>
                    <a:pt x="1852" y="707"/>
                  </a:lnTo>
                  <a:lnTo>
                    <a:pt x="1843" y="712"/>
                  </a:lnTo>
                  <a:lnTo>
                    <a:pt x="1832" y="715"/>
                  </a:lnTo>
                  <a:lnTo>
                    <a:pt x="1822" y="719"/>
                  </a:lnTo>
                  <a:lnTo>
                    <a:pt x="1812" y="720"/>
                  </a:lnTo>
                  <a:lnTo>
                    <a:pt x="1801" y="721"/>
                  </a:lnTo>
                  <a:close/>
                  <a:moveTo>
                    <a:pt x="2075" y="721"/>
                  </a:moveTo>
                  <a:lnTo>
                    <a:pt x="2075" y="721"/>
                  </a:lnTo>
                  <a:lnTo>
                    <a:pt x="2063" y="720"/>
                  </a:lnTo>
                  <a:lnTo>
                    <a:pt x="2053" y="719"/>
                  </a:lnTo>
                  <a:lnTo>
                    <a:pt x="2043" y="715"/>
                  </a:lnTo>
                  <a:lnTo>
                    <a:pt x="2033" y="712"/>
                  </a:lnTo>
                  <a:lnTo>
                    <a:pt x="2024" y="707"/>
                  </a:lnTo>
                  <a:lnTo>
                    <a:pt x="2015" y="703"/>
                  </a:lnTo>
                  <a:lnTo>
                    <a:pt x="2007" y="696"/>
                  </a:lnTo>
                  <a:lnTo>
                    <a:pt x="1999" y="690"/>
                  </a:lnTo>
                  <a:lnTo>
                    <a:pt x="1992" y="682"/>
                  </a:lnTo>
                  <a:lnTo>
                    <a:pt x="1986" y="674"/>
                  </a:lnTo>
                  <a:lnTo>
                    <a:pt x="1981" y="665"/>
                  </a:lnTo>
                  <a:lnTo>
                    <a:pt x="1977" y="656"/>
                  </a:lnTo>
                  <a:lnTo>
                    <a:pt x="1972" y="646"/>
                  </a:lnTo>
                  <a:lnTo>
                    <a:pt x="1970" y="636"/>
                  </a:lnTo>
                  <a:lnTo>
                    <a:pt x="1969" y="626"/>
                  </a:lnTo>
                  <a:lnTo>
                    <a:pt x="1968" y="614"/>
                  </a:lnTo>
                  <a:lnTo>
                    <a:pt x="1969" y="604"/>
                  </a:lnTo>
                  <a:lnTo>
                    <a:pt x="1970" y="594"/>
                  </a:lnTo>
                  <a:lnTo>
                    <a:pt x="1972" y="583"/>
                  </a:lnTo>
                  <a:lnTo>
                    <a:pt x="1977" y="573"/>
                  </a:lnTo>
                  <a:lnTo>
                    <a:pt x="1981" y="564"/>
                  </a:lnTo>
                  <a:lnTo>
                    <a:pt x="1986" y="556"/>
                  </a:lnTo>
                  <a:lnTo>
                    <a:pt x="1992" y="548"/>
                  </a:lnTo>
                  <a:lnTo>
                    <a:pt x="1999" y="540"/>
                  </a:lnTo>
                  <a:lnTo>
                    <a:pt x="2007" y="533"/>
                  </a:lnTo>
                  <a:lnTo>
                    <a:pt x="2015" y="527"/>
                  </a:lnTo>
                  <a:lnTo>
                    <a:pt x="2024" y="521"/>
                  </a:lnTo>
                  <a:lnTo>
                    <a:pt x="2033" y="517"/>
                  </a:lnTo>
                  <a:lnTo>
                    <a:pt x="2043" y="513"/>
                  </a:lnTo>
                  <a:lnTo>
                    <a:pt x="2053" y="511"/>
                  </a:lnTo>
                  <a:lnTo>
                    <a:pt x="2063" y="509"/>
                  </a:lnTo>
                  <a:lnTo>
                    <a:pt x="2075" y="509"/>
                  </a:lnTo>
                  <a:lnTo>
                    <a:pt x="2085" y="509"/>
                  </a:lnTo>
                  <a:lnTo>
                    <a:pt x="2095" y="511"/>
                  </a:lnTo>
                  <a:lnTo>
                    <a:pt x="2106" y="513"/>
                  </a:lnTo>
                  <a:lnTo>
                    <a:pt x="2116" y="517"/>
                  </a:lnTo>
                  <a:lnTo>
                    <a:pt x="2125" y="521"/>
                  </a:lnTo>
                  <a:lnTo>
                    <a:pt x="2133" y="527"/>
                  </a:lnTo>
                  <a:lnTo>
                    <a:pt x="2141" y="533"/>
                  </a:lnTo>
                  <a:lnTo>
                    <a:pt x="2149" y="540"/>
                  </a:lnTo>
                  <a:lnTo>
                    <a:pt x="2156" y="548"/>
                  </a:lnTo>
                  <a:lnTo>
                    <a:pt x="2162" y="556"/>
                  </a:lnTo>
                  <a:lnTo>
                    <a:pt x="2168" y="564"/>
                  </a:lnTo>
                  <a:lnTo>
                    <a:pt x="2172" y="573"/>
                  </a:lnTo>
                  <a:lnTo>
                    <a:pt x="2176" y="583"/>
                  </a:lnTo>
                  <a:lnTo>
                    <a:pt x="2178" y="594"/>
                  </a:lnTo>
                  <a:lnTo>
                    <a:pt x="2179" y="604"/>
                  </a:lnTo>
                  <a:lnTo>
                    <a:pt x="2180" y="614"/>
                  </a:lnTo>
                  <a:lnTo>
                    <a:pt x="2179" y="626"/>
                  </a:lnTo>
                  <a:lnTo>
                    <a:pt x="2178" y="636"/>
                  </a:lnTo>
                  <a:lnTo>
                    <a:pt x="2176" y="646"/>
                  </a:lnTo>
                  <a:lnTo>
                    <a:pt x="2172" y="656"/>
                  </a:lnTo>
                  <a:lnTo>
                    <a:pt x="2168" y="665"/>
                  </a:lnTo>
                  <a:lnTo>
                    <a:pt x="2162" y="674"/>
                  </a:lnTo>
                  <a:lnTo>
                    <a:pt x="2156" y="682"/>
                  </a:lnTo>
                  <a:lnTo>
                    <a:pt x="2149" y="690"/>
                  </a:lnTo>
                  <a:lnTo>
                    <a:pt x="2141" y="696"/>
                  </a:lnTo>
                  <a:lnTo>
                    <a:pt x="2133" y="703"/>
                  </a:lnTo>
                  <a:lnTo>
                    <a:pt x="2125" y="707"/>
                  </a:lnTo>
                  <a:lnTo>
                    <a:pt x="2116" y="712"/>
                  </a:lnTo>
                  <a:lnTo>
                    <a:pt x="2106" y="715"/>
                  </a:lnTo>
                  <a:lnTo>
                    <a:pt x="2095" y="719"/>
                  </a:lnTo>
                  <a:lnTo>
                    <a:pt x="2085" y="720"/>
                  </a:lnTo>
                  <a:lnTo>
                    <a:pt x="2075" y="721"/>
                  </a:lnTo>
                  <a:close/>
                  <a:moveTo>
                    <a:pt x="2348" y="721"/>
                  </a:moveTo>
                  <a:lnTo>
                    <a:pt x="2348" y="721"/>
                  </a:lnTo>
                  <a:lnTo>
                    <a:pt x="2337" y="720"/>
                  </a:lnTo>
                  <a:lnTo>
                    <a:pt x="2326" y="719"/>
                  </a:lnTo>
                  <a:lnTo>
                    <a:pt x="2316" y="715"/>
                  </a:lnTo>
                  <a:lnTo>
                    <a:pt x="2307" y="712"/>
                  </a:lnTo>
                  <a:lnTo>
                    <a:pt x="2298" y="707"/>
                  </a:lnTo>
                  <a:lnTo>
                    <a:pt x="2288" y="703"/>
                  </a:lnTo>
                  <a:lnTo>
                    <a:pt x="2280" y="696"/>
                  </a:lnTo>
                  <a:lnTo>
                    <a:pt x="2272" y="690"/>
                  </a:lnTo>
                  <a:lnTo>
                    <a:pt x="2265" y="682"/>
                  </a:lnTo>
                  <a:lnTo>
                    <a:pt x="2260" y="674"/>
                  </a:lnTo>
                  <a:lnTo>
                    <a:pt x="2254" y="665"/>
                  </a:lnTo>
                  <a:lnTo>
                    <a:pt x="2251" y="656"/>
                  </a:lnTo>
                  <a:lnTo>
                    <a:pt x="2246" y="646"/>
                  </a:lnTo>
                  <a:lnTo>
                    <a:pt x="2244" y="636"/>
                  </a:lnTo>
                  <a:lnTo>
                    <a:pt x="2243" y="626"/>
                  </a:lnTo>
                  <a:lnTo>
                    <a:pt x="2241" y="614"/>
                  </a:lnTo>
                  <a:lnTo>
                    <a:pt x="2243" y="604"/>
                  </a:lnTo>
                  <a:lnTo>
                    <a:pt x="2244" y="594"/>
                  </a:lnTo>
                  <a:lnTo>
                    <a:pt x="2246" y="583"/>
                  </a:lnTo>
                  <a:lnTo>
                    <a:pt x="2251" y="573"/>
                  </a:lnTo>
                  <a:lnTo>
                    <a:pt x="2254" y="564"/>
                  </a:lnTo>
                  <a:lnTo>
                    <a:pt x="2260" y="556"/>
                  </a:lnTo>
                  <a:lnTo>
                    <a:pt x="2265" y="548"/>
                  </a:lnTo>
                  <a:lnTo>
                    <a:pt x="2272" y="540"/>
                  </a:lnTo>
                  <a:lnTo>
                    <a:pt x="2280" y="533"/>
                  </a:lnTo>
                  <a:lnTo>
                    <a:pt x="2288" y="527"/>
                  </a:lnTo>
                  <a:lnTo>
                    <a:pt x="2298" y="521"/>
                  </a:lnTo>
                  <a:lnTo>
                    <a:pt x="2307" y="517"/>
                  </a:lnTo>
                  <a:lnTo>
                    <a:pt x="2316" y="513"/>
                  </a:lnTo>
                  <a:lnTo>
                    <a:pt x="2326" y="511"/>
                  </a:lnTo>
                  <a:lnTo>
                    <a:pt x="2337" y="509"/>
                  </a:lnTo>
                  <a:lnTo>
                    <a:pt x="2348" y="509"/>
                  </a:lnTo>
                  <a:lnTo>
                    <a:pt x="2359" y="509"/>
                  </a:lnTo>
                  <a:lnTo>
                    <a:pt x="2369" y="511"/>
                  </a:lnTo>
                  <a:lnTo>
                    <a:pt x="2379" y="513"/>
                  </a:lnTo>
                  <a:lnTo>
                    <a:pt x="2390" y="517"/>
                  </a:lnTo>
                  <a:lnTo>
                    <a:pt x="2399" y="521"/>
                  </a:lnTo>
                  <a:lnTo>
                    <a:pt x="2407" y="527"/>
                  </a:lnTo>
                  <a:lnTo>
                    <a:pt x="2415" y="533"/>
                  </a:lnTo>
                  <a:lnTo>
                    <a:pt x="2423" y="540"/>
                  </a:lnTo>
                  <a:lnTo>
                    <a:pt x="2430" y="548"/>
                  </a:lnTo>
                  <a:lnTo>
                    <a:pt x="2436" y="556"/>
                  </a:lnTo>
                  <a:lnTo>
                    <a:pt x="2441" y="564"/>
                  </a:lnTo>
                  <a:lnTo>
                    <a:pt x="2446" y="573"/>
                  </a:lnTo>
                  <a:lnTo>
                    <a:pt x="2449" y="583"/>
                  </a:lnTo>
                  <a:lnTo>
                    <a:pt x="2452" y="594"/>
                  </a:lnTo>
                  <a:lnTo>
                    <a:pt x="2453" y="604"/>
                  </a:lnTo>
                  <a:lnTo>
                    <a:pt x="2454" y="614"/>
                  </a:lnTo>
                  <a:lnTo>
                    <a:pt x="2453" y="626"/>
                  </a:lnTo>
                  <a:lnTo>
                    <a:pt x="2452" y="636"/>
                  </a:lnTo>
                  <a:lnTo>
                    <a:pt x="2449" y="646"/>
                  </a:lnTo>
                  <a:lnTo>
                    <a:pt x="2446" y="656"/>
                  </a:lnTo>
                  <a:lnTo>
                    <a:pt x="2441" y="665"/>
                  </a:lnTo>
                  <a:lnTo>
                    <a:pt x="2436" y="674"/>
                  </a:lnTo>
                  <a:lnTo>
                    <a:pt x="2430" y="682"/>
                  </a:lnTo>
                  <a:lnTo>
                    <a:pt x="2423" y="690"/>
                  </a:lnTo>
                  <a:lnTo>
                    <a:pt x="2415" y="696"/>
                  </a:lnTo>
                  <a:lnTo>
                    <a:pt x="2407" y="703"/>
                  </a:lnTo>
                  <a:lnTo>
                    <a:pt x="2399" y="707"/>
                  </a:lnTo>
                  <a:lnTo>
                    <a:pt x="2390" y="712"/>
                  </a:lnTo>
                  <a:lnTo>
                    <a:pt x="2379" y="715"/>
                  </a:lnTo>
                  <a:lnTo>
                    <a:pt x="2369" y="719"/>
                  </a:lnTo>
                  <a:lnTo>
                    <a:pt x="2359" y="720"/>
                  </a:lnTo>
                  <a:lnTo>
                    <a:pt x="2348" y="7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  <p:sp>
          <p:nvSpPr>
            <p:cNvPr id="5" name="KSO_Shape">
              <a:extLst>
                <a:ext uri="{FF2B5EF4-FFF2-40B4-BE49-F238E27FC236}">
                  <a16:creationId xmlns:a16="http://schemas.microsoft.com/office/drawing/2014/main" id="{CBE97175-3076-4017-9ADD-0087E307E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4" y="3138984"/>
              <a:ext cx="1402876" cy="743376"/>
            </a:xfrm>
            <a:custGeom>
              <a:avLst/>
              <a:gdLst>
                <a:gd name="T0" fmla="*/ 1897390 w 2686050"/>
                <a:gd name="T1" fmla="*/ 899664 h 1047750"/>
                <a:gd name="T2" fmla="*/ 1929042 w 2686050"/>
                <a:gd name="T3" fmla="*/ 976869 h 1047750"/>
                <a:gd name="T4" fmla="*/ 2011338 w 2686050"/>
                <a:gd name="T5" fmla="*/ 960795 h 1047750"/>
                <a:gd name="T6" fmla="*/ 2011338 w 2686050"/>
                <a:gd name="T7" fmla="*/ 877530 h 1047750"/>
                <a:gd name="T8" fmla="*/ 652409 w 2686050"/>
                <a:gd name="T9" fmla="*/ 858558 h 1047750"/>
                <a:gd name="T10" fmla="*/ 613635 w 2686050"/>
                <a:gd name="T11" fmla="*/ 932338 h 1047750"/>
                <a:gd name="T12" fmla="*/ 677995 w 2686050"/>
                <a:gd name="T13" fmla="*/ 984774 h 1047750"/>
                <a:gd name="T14" fmla="*/ 742354 w 2686050"/>
                <a:gd name="T15" fmla="*/ 932338 h 1047750"/>
                <a:gd name="T16" fmla="*/ 703580 w 2686050"/>
                <a:gd name="T17" fmla="*/ 858558 h 1047750"/>
                <a:gd name="T18" fmla="*/ 2010547 w 2686050"/>
                <a:gd name="T19" fmla="*/ 800588 h 1047750"/>
                <a:gd name="T20" fmla="*/ 2073324 w 2686050"/>
                <a:gd name="T21" fmla="*/ 857767 h 1047750"/>
                <a:gd name="T22" fmla="*/ 2086512 w 2686050"/>
                <a:gd name="T23" fmla="*/ 944986 h 1047750"/>
                <a:gd name="T24" fmla="*/ 2042199 w 2686050"/>
                <a:gd name="T25" fmla="*/ 1018238 h 1047750"/>
                <a:gd name="T26" fmla="*/ 1960431 w 2686050"/>
                <a:gd name="T27" fmla="*/ 1047750 h 1047750"/>
                <a:gd name="T28" fmla="*/ 1878662 w 2686050"/>
                <a:gd name="T29" fmla="*/ 1018238 h 1047750"/>
                <a:gd name="T30" fmla="*/ 1834349 w 2686050"/>
                <a:gd name="T31" fmla="*/ 944986 h 1047750"/>
                <a:gd name="T32" fmla="*/ 1847274 w 2686050"/>
                <a:gd name="T33" fmla="*/ 857767 h 1047750"/>
                <a:gd name="T34" fmla="*/ 1910315 w 2686050"/>
                <a:gd name="T35" fmla="*/ 800588 h 1047750"/>
                <a:gd name="T36" fmla="*/ 710174 w 2686050"/>
                <a:gd name="T37" fmla="*/ 794791 h 1047750"/>
                <a:gd name="T38" fmla="*/ 781128 w 2686050"/>
                <a:gd name="T39" fmla="*/ 842221 h 1047750"/>
                <a:gd name="T40" fmla="*/ 806450 w 2686050"/>
                <a:gd name="T41" fmla="*/ 925750 h 1047750"/>
                <a:gd name="T42" fmla="*/ 772952 w 2686050"/>
                <a:gd name="T43" fmla="*/ 1005590 h 1047750"/>
                <a:gd name="T44" fmla="*/ 697514 w 2686050"/>
                <a:gd name="T45" fmla="*/ 1046169 h 1047750"/>
                <a:gd name="T46" fmla="*/ 611261 w 2686050"/>
                <a:gd name="T47" fmla="*/ 1028778 h 1047750"/>
                <a:gd name="T48" fmla="*/ 557188 w 2686050"/>
                <a:gd name="T49" fmla="*/ 963430 h 1047750"/>
                <a:gd name="T50" fmla="*/ 557188 w 2686050"/>
                <a:gd name="T51" fmla="*/ 874895 h 1047750"/>
                <a:gd name="T52" fmla="*/ 611261 w 2686050"/>
                <a:gd name="T53" fmla="*/ 809020 h 1047750"/>
                <a:gd name="T54" fmla="*/ 2673116 w 2686050"/>
                <a:gd name="T55" fmla="*/ 739775 h 1047750"/>
                <a:gd name="T56" fmla="*/ 2679451 w 2686050"/>
                <a:gd name="T57" fmla="*/ 841233 h 1047750"/>
                <a:gd name="T58" fmla="*/ 2616367 w 2686050"/>
                <a:gd name="T59" fmla="*/ 910722 h 1047750"/>
                <a:gd name="T60" fmla="*/ 2469082 w 2686050"/>
                <a:gd name="T61" fmla="*/ 924989 h 1047750"/>
                <a:gd name="T62" fmla="*/ 12745 w 2686050"/>
                <a:gd name="T63" fmla="*/ 739775 h 1047750"/>
                <a:gd name="T64" fmla="*/ 220657 w 2686050"/>
                <a:gd name="T65" fmla="*/ 921554 h 1047750"/>
                <a:gd name="T66" fmla="*/ 81253 w 2686050"/>
                <a:gd name="T67" fmla="*/ 915742 h 1047750"/>
                <a:gd name="T68" fmla="*/ 12480 w 2686050"/>
                <a:gd name="T69" fmla="*/ 855501 h 1047750"/>
                <a:gd name="T70" fmla="*/ 7700 w 2686050"/>
                <a:gd name="T71" fmla="*/ 740832 h 1047750"/>
                <a:gd name="T72" fmla="*/ 2110316 w 2686050"/>
                <a:gd name="T73" fmla="*/ 844833 h 1047750"/>
                <a:gd name="T74" fmla="*/ 2032529 w 2686050"/>
                <a:gd name="T75" fmla="*/ 768144 h 1047750"/>
                <a:gd name="T76" fmla="*/ 1919023 w 2686050"/>
                <a:gd name="T77" fmla="*/ 757339 h 1047750"/>
                <a:gd name="T78" fmla="*/ 1827477 w 2686050"/>
                <a:gd name="T79" fmla="*/ 817952 h 1047750"/>
                <a:gd name="T80" fmla="*/ 845343 w 2686050"/>
                <a:gd name="T81" fmla="*/ 915988 h 1047750"/>
                <a:gd name="T82" fmla="*/ 805921 w 2686050"/>
                <a:gd name="T83" fmla="*/ 811627 h 1047750"/>
                <a:gd name="T84" fmla="*/ 711464 w 2686050"/>
                <a:gd name="T85" fmla="*/ 755494 h 1047750"/>
                <a:gd name="T86" fmla="*/ 599281 w 2686050"/>
                <a:gd name="T87" fmla="*/ 771833 h 1047750"/>
                <a:gd name="T88" fmla="*/ 524933 w 2686050"/>
                <a:gd name="T89" fmla="*/ 852212 h 1047750"/>
                <a:gd name="T90" fmla="*/ 253471 w 2686050"/>
                <a:gd name="T91" fmla="*/ 738364 h 1047750"/>
                <a:gd name="T92" fmla="*/ 36512 w 2686050"/>
                <a:gd name="T93" fmla="*/ 705949 h 1047750"/>
                <a:gd name="T94" fmla="*/ 2320396 w 2686050"/>
                <a:gd name="T95" fmla="*/ 385387 h 1047750"/>
                <a:gd name="T96" fmla="*/ 2402416 w 2686050"/>
                <a:gd name="T97" fmla="*/ 167169 h 1047750"/>
                <a:gd name="T98" fmla="*/ 2197364 w 2686050"/>
                <a:gd name="T99" fmla="*/ 107919 h 1047750"/>
                <a:gd name="T100" fmla="*/ 879475 w 2686050"/>
                <a:gd name="T101" fmla="*/ 99984 h 1047750"/>
                <a:gd name="T102" fmla="*/ 1969029 w 2686050"/>
                <a:gd name="T103" fmla="*/ 98397 h 1047750"/>
                <a:gd name="T104" fmla="*/ 2078302 w 2686050"/>
                <a:gd name="T105" fmla="*/ 265 h 1047750"/>
                <a:gd name="T106" fmla="*/ 2316162 w 2686050"/>
                <a:gd name="T107" fmla="*/ 43115 h 1047750"/>
                <a:gd name="T108" fmla="*/ 2445014 w 2686050"/>
                <a:gd name="T109" fmla="*/ 115590 h 1047750"/>
                <a:gd name="T110" fmla="*/ 2505869 w 2686050"/>
                <a:gd name="T111" fmla="*/ 235940 h 1047750"/>
                <a:gd name="T112" fmla="*/ 2638425 w 2686050"/>
                <a:gd name="T113" fmla="*/ 680312 h 1047750"/>
                <a:gd name="T114" fmla="*/ 2434696 w 2686050"/>
                <a:gd name="T115" fmla="*/ 733478 h 1047750"/>
                <a:gd name="T116" fmla="*/ 2225675 w 2686050"/>
                <a:gd name="T117" fmla="*/ 621327 h 1047750"/>
                <a:gd name="T118" fmla="*/ 40216 w 2686050"/>
                <a:gd name="T119" fmla="*/ 64540 h 1047750"/>
                <a:gd name="T120" fmla="*/ 92075 w 2686050"/>
                <a:gd name="T121" fmla="*/ 9258 h 1047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86050" h="1047750">
                  <a:moveTo>
                    <a:pt x="1960431" y="853551"/>
                  </a:moveTo>
                  <a:lnTo>
                    <a:pt x="1953837" y="853815"/>
                  </a:lnTo>
                  <a:lnTo>
                    <a:pt x="1947242" y="854605"/>
                  </a:lnTo>
                  <a:lnTo>
                    <a:pt x="1940912" y="856186"/>
                  </a:lnTo>
                  <a:lnTo>
                    <a:pt x="1934581" y="858558"/>
                  </a:lnTo>
                  <a:lnTo>
                    <a:pt x="1929042" y="861193"/>
                  </a:lnTo>
                  <a:lnTo>
                    <a:pt x="1923767" y="864618"/>
                  </a:lnTo>
                  <a:lnTo>
                    <a:pt x="1918755" y="868307"/>
                  </a:lnTo>
                  <a:lnTo>
                    <a:pt x="1914007" y="872787"/>
                  </a:lnTo>
                  <a:lnTo>
                    <a:pt x="1909787" y="877530"/>
                  </a:lnTo>
                  <a:lnTo>
                    <a:pt x="1905831" y="882536"/>
                  </a:lnTo>
                  <a:lnTo>
                    <a:pt x="1902402" y="887806"/>
                  </a:lnTo>
                  <a:lnTo>
                    <a:pt x="1900028" y="893340"/>
                  </a:lnTo>
                  <a:lnTo>
                    <a:pt x="1897390" y="899664"/>
                  </a:lnTo>
                  <a:lnTo>
                    <a:pt x="1895807" y="905988"/>
                  </a:lnTo>
                  <a:lnTo>
                    <a:pt x="1895016" y="912312"/>
                  </a:lnTo>
                  <a:lnTo>
                    <a:pt x="1894752" y="918899"/>
                  </a:lnTo>
                  <a:lnTo>
                    <a:pt x="1895016" y="925750"/>
                  </a:lnTo>
                  <a:lnTo>
                    <a:pt x="1895807" y="932338"/>
                  </a:lnTo>
                  <a:lnTo>
                    <a:pt x="1897390" y="938662"/>
                  </a:lnTo>
                  <a:lnTo>
                    <a:pt x="1900028" y="944722"/>
                  </a:lnTo>
                  <a:lnTo>
                    <a:pt x="1902402" y="950519"/>
                  </a:lnTo>
                  <a:lnTo>
                    <a:pt x="1905831" y="955789"/>
                  </a:lnTo>
                  <a:lnTo>
                    <a:pt x="1909787" y="960795"/>
                  </a:lnTo>
                  <a:lnTo>
                    <a:pt x="1914007" y="965538"/>
                  </a:lnTo>
                  <a:lnTo>
                    <a:pt x="1918755" y="969754"/>
                  </a:lnTo>
                  <a:lnTo>
                    <a:pt x="1923767" y="973707"/>
                  </a:lnTo>
                  <a:lnTo>
                    <a:pt x="1929042" y="976869"/>
                  </a:lnTo>
                  <a:lnTo>
                    <a:pt x="1934581" y="979504"/>
                  </a:lnTo>
                  <a:lnTo>
                    <a:pt x="1940912" y="981875"/>
                  </a:lnTo>
                  <a:lnTo>
                    <a:pt x="1947242" y="983193"/>
                  </a:lnTo>
                  <a:lnTo>
                    <a:pt x="1953837" y="984510"/>
                  </a:lnTo>
                  <a:lnTo>
                    <a:pt x="1960431" y="984774"/>
                  </a:lnTo>
                  <a:lnTo>
                    <a:pt x="1967289" y="984510"/>
                  </a:lnTo>
                  <a:lnTo>
                    <a:pt x="1973619" y="983193"/>
                  </a:lnTo>
                  <a:lnTo>
                    <a:pt x="1979950" y="981875"/>
                  </a:lnTo>
                  <a:lnTo>
                    <a:pt x="1986016" y="979504"/>
                  </a:lnTo>
                  <a:lnTo>
                    <a:pt x="1991819" y="976869"/>
                  </a:lnTo>
                  <a:lnTo>
                    <a:pt x="1997095" y="973707"/>
                  </a:lnTo>
                  <a:lnTo>
                    <a:pt x="2002106" y="969754"/>
                  </a:lnTo>
                  <a:lnTo>
                    <a:pt x="2006854" y="965538"/>
                  </a:lnTo>
                  <a:lnTo>
                    <a:pt x="2011338" y="960795"/>
                  </a:lnTo>
                  <a:lnTo>
                    <a:pt x="2015031" y="955789"/>
                  </a:lnTo>
                  <a:lnTo>
                    <a:pt x="2018196" y="950519"/>
                  </a:lnTo>
                  <a:lnTo>
                    <a:pt x="2020834" y="944722"/>
                  </a:lnTo>
                  <a:lnTo>
                    <a:pt x="2023208" y="938662"/>
                  </a:lnTo>
                  <a:lnTo>
                    <a:pt x="2025054" y="932338"/>
                  </a:lnTo>
                  <a:lnTo>
                    <a:pt x="2025845" y="925750"/>
                  </a:lnTo>
                  <a:lnTo>
                    <a:pt x="2026109" y="918899"/>
                  </a:lnTo>
                  <a:lnTo>
                    <a:pt x="2025845" y="912312"/>
                  </a:lnTo>
                  <a:lnTo>
                    <a:pt x="2025054" y="905988"/>
                  </a:lnTo>
                  <a:lnTo>
                    <a:pt x="2023208" y="899664"/>
                  </a:lnTo>
                  <a:lnTo>
                    <a:pt x="2020834" y="893340"/>
                  </a:lnTo>
                  <a:lnTo>
                    <a:pt x="2018196" y="887806"/>
                  </a:lnTo>
                  <a:lnTo>
                    <a:pt x="2015031" y="882536"/>
                  </a:lnTo>
                  <a:lnTo>
                    <a:pt x="2011338" y="877530"/>
                  </a:lnTo>
                  <a:lnTo>
                    <a:pt x="2006854" y="872787"/>
                  </a:lnTo>
                  <a:lnTo>
                    <a:pt x="2002106" y="868307"/>
                  </a:lnTo>
                  <a:lnTo>
                    <a:pt x="1997095" y="864618"/>
                  </a:lnTo>
                  <a:lnTo>
                    <a:pt x="1991819" y="861193"/>
                  </a:lnTo>
                  <a:lnTo>
                    <a:pt x="1986016" y="858558"/>
                  </a:lnTo>
                  <a:lnTo>
                    <a:pt x="1979950" y="856186"/>
                  </a:lnTo>
                  <a:lnTo>
                    <a:pt x="1973619" y="854605"/>
                  </a:lnTo>
                  <a:lnTo>
                    <a:pt x="1967289" y="853815"/>
                  </a:lnTo>
                  <a:lnTo>
                    <a:pt x="1960431" y="853551"/>
                  </a:lnTo>
                  <a:close/>
                  <a:moveTo>
                    <a:pt x="677995" y="853551"/>
                  </a:moveTo>
                  <a:lnTo>
                    <a:pt x="671137" y="853815"/>
                  </a:lnTo>
                  <a:lnTo>
                    <a:pt x="664542" y="854605"/>
                  </a:lnTo>
                  <a:lnTo>
                    <a:pt x="658212" y="856186"/>
                  </a:lnTo>
                  <a:lnTo>
                    <a:pt x="652409" y="858558"/>
                  </a:lnTo>
                  <a:lnTo>
                    <a:pt x="646870" y="861193"/>
                  </a:lnTo>
                  <a:lnTo>
                    <a:pt x="641067" y="864618"/>
                  </a:lnTo>
                  <a:lnTo>
                    <a:pt x="636055" y="868307"/>
                  </a:lnTo>
                  <a:lnTo>
                    <a:pt x="631571" y="872787"/>
                  </a:lnTo>
                  <a:lnTo>
                    <a:pt x="627087" y="877530"/>
                  </a:lnTo>
                  <a:lnTo>
                    <a:pt x="623394" y="882536"/>
                  </a:lnTo>
                  <a:lnTo>
                    <a:pt x="620229" y="887806"/>
                  </a:lnTo>
                  <a:lnTo>
                    <a:pt x="617328" y="893340"/>
                  </a:lnTo>
                  <a:lnTo>
                    <a:pt x="615218" y="899664"/>
                  </a:lnTo>
                  <a:lnTo>
                    <a:pt x="613635" y="905988"/>
                  </a:lnTo>
                  <a:lnTo>
                    <a:pt x="612316" y="912312"/>
                  </a:lnTo>
                  <a:lnTo>
                    <a:pt x="612052" y="918899"/>
                  </a:lnTo>
                  <a:lnTo>
                    <a:pt x="612316" y="925750"/>
                  </a:lnTo>
                  <a:lnTo>
                    <a:pt x="613635" y="932338"/>
                  </a:lnTo>
                  <a:lnTo>
                    <a:pt x="615218" y="938662"/>
                  </a:lnTo>
                  <a:lnTo>
                    <a:pt x="617328" y="944722"/>
                  </a:lnTo>
                  <a:lnTo>
                    <a:pt x="620229" y="950519"/>
                  </a:lnTo>
                  <a:lnTo>
                    <a:pt x="623394" y="955789"/>
                  </a:lnTo>
                  <a:lnTo>
                    <a:pt x="627087" y="960795"/>
                  </a:lnTo>
                  <a:lnTo>
                    <a:pt x="631571" y="965538"/>
                  </a:lnTo>
                  <a:lnTo>
                    <a:pt x="636055" y="969754"/>
                  </a:lnTo>
                  <a:lnTo>
                    <a:pt x="641067" y="973707"/>
                  </a:lnTo>
                  <a:lnTo>
                    <a:pt x="646870" y="976869"/>
                  </a:lnTo>
                  <a:lnTo>
                    <a:pt x="652409" y="979504"/>
                  </a:lnTo>
                  <a:lnTo>
                    <a:pt x="658212" y="981875"/>
                  </a:lnTo>
                  <a:lnTo>
                    <a:pt x="664542" y="983193"/>
                  </a:lnTo>
                  <a:lnTo>
                    <a:pt x="671137" y="984510"/>
                  </a:lnTo>
                  <a:lnTo>
                    <a:pt x="677995" y="984774"/>
                  </a:lnTo>
                  <a:lnTo>
                    <a:pt x="684589" y="984510"/>
                  </a:lnTo>
                  <a:lnTo>
                    <a:pt x="691183" y="983193"/>
                  </a:lnTo>
                  <a:lnTo>
                    <a:pt x="697514" y="981875"/>
                  </a:lnTo>
                  <a:lnTo>
                    <a:pt x="703580" y="979504"/>
                  </a:lnTo>
                  <a:lnTo>
                    <a:pt x="709383" y="976869"/>
                  </a:lnTo>
                  <a:lnTo>
                    <a:pt x="714659" y="973707"/>
                  </a:lnTo>
                  <a:lnTo>
                    <a:pt x="719934" y="969754"/>
                  </a:lnTo>
                  <a:lnTo>
                    <a:pt x="724682" y="965538"/>
                  </a:lnTo>
                  <a:lnTo>
                    <a:pt x="728638" y="960795"/>
                  </a:lnTo>
                  <a:lnTo>
                    <a:pt x="732331" y="955789"/>
                  </a:lnTo>
                  <a:lnTo>
                    <a:pt x="735760" y="950519"/>
                  </a:lnTo>
                  <a:lnTo>
                    <a:pt x="738662" y="944722"/>
                  </a:lnTo>
                  <a:lnTo>
                    <a:pt x="740772" y="938662"/>
                  </a:lnTo>
                  <a:lnTo>
                    <a:pt x="742354" y="932338"/>
                  </a:lnTo>
                  <a:lnTo>
                    <a:pt x="743409" y="925750"/>
                  </a:lnTo>
                  <a:lnTo>
                    <a:pt x="743673" y="918899"/>
                  </a:lnTo>
                  <a:lnTo>
                    <a:pt x="743409" y="912312"/>
                  </a:lnTo>
                  <a:lnTo>
                    <a:pt x="742354" y="905988"/>
                  </a:lnTo>
                  <a:lnTo>
                    <a:pt x="740772" y="899664"/>
                  </a:lnTo>
                  <a:lnTo>
                    <a:pt x="738662" y="893340"/>
                  </a:lnTo>
                  <a:lnTo>
                    <a:pt x="735760" y="887806"/>
                  </a:lnTo>
                  <a:lnTo>
                    <a:pt x="732331" y="882536"/>
                  </a:lnTo>
                  <a:lnTo>
                    <a:pt x="728638" y="877530"/>
                  </a:lnTo>
                  <a:lnTo>
                    <a:pt x="724682" y="872787"/>
                  </a:lnTo>
                  <a:lnTo>
                    <a:pt x="719934" y="868307"/>
                  </a:lnTo>
                  <a:lnTo>
                    <a:pt x="714659" y="864618"/>
                  </a:lnTo>
                  <a:lnTo>
                    <a:pt x="709383" y="861193"/>
                  </a:lnTo>
                  <a:lnTo>
                    <a:pt x="703580" y="858558"/>
                  </a:lnTo>
                  <a:lnTo>
                    <a:pt x="697514" y="856186"/>
                  </a:lnTo>
                  <a:lnTo>
                    <a:pt x="691183" y="854605"/>
                  </a:lnTo>
                  <a:lnTo>
                    <a:pt x="684589" y="853815"/>
                  </a:lnTo>
                  <a:lnTo>
                    <a:pt x="677995" y="853551"/>
                  </a:lnTo>
                  <a:close/>
                  <a:moveTo>
                    <a:pt x="1953837" y="790575"/>
                  </a:moveTo>
                  <a:lnTo>
                    <a:pt x="1960431" y="790575"/>
                  </a:lnTo>
                  <a:lnTo>
                    <a:pt x="1967289" y="790575"/>
                  </a:lnTo>
                  <a:lnTo>
                    <a:pt x="1973355" y="791366"/>
                  </a:lnTo>
                  <a:lnTo>
                    <a:pt x="1979950" y="791893"/>
                  </a:lnTo>
                  <a:lnTo>
                    <a:pt x="1986280" y="793210"/>
                  </a:lnTo>
                  <a:lnTo>
                    <a:pt x="1992610" y="794791"/>
                  </a:lnTo>
                  <a:lnTo>
                    <a:pt x="1998677" y="796372"/>
                  </a:lnTo>
                  <a:lnTo>
                    <a:pt x="2004744" y="798480"/>
                  </a:lnTo>
                  <a:lnTo>
                    <a:pt x="2010547" y="800588"/>
                  </a:lnTo>
                  <a:lnTo>
                    <a:pt x="2016350" y="803223"/>
                  </a:lnTo>
                  <a:lnTo>
                    <a:pt x="2021889" y="805858"/>
                  </a:lnTo>
                  <a:lnTo>
                    <a:pt x="2027164" y="809020"/>
                  </a:lnTo>
                  <a:lnTo>
                    <a:pt x="2032440" y="812446"/>
                  </a:lnTo>
                  <a:lnTo>
                    <a:pt x="2037451" y="815871"/>
                  </a:lnTo>
                  <a:lnTo>
                    <a:pt x="2042199" y="820087"/>
                  </a:lnTo>
                  <a:lnTo>
                    <a:pt x="2046947" y="824039"/>
                  </a:lnTo>
                  <a:lnTo>
                    <a:pt x="2051167" y="828255"/>
                  </a:lnTo>
                  <a:lnTo>
                    <a:pt x="2055651" y="832735"/>
                  </a:lnTo>
                  <a:lnTo>
                    <a:pt x="2059608" y="837478"/>
                  </a:lnTo>
                  <a:lnTo>
                    <a:pt x="2063301" y="842221"/>
                  </a:lnTo>
                  <a:lnTo>
                    <a:pt x="2067257" y="847227"/>
                  </a:lnTo>
                  <a:lnTo>
                    <a:pt x="2070422" y="852497"/>
                  </a:lnTo>
                  <a:lnTo>
                    <a:pt x="2073324" y="857767"/>
                  </a:lnTo>
                  <a:lnTo>
                    <a:pt x="2076225" y="863301"/>
                  </a:lnTo>
                  <a:lnTo>
                    <a:pt x="2079127" y="869098"/>
                  </a:lnTo>
                  <a:lnTo>
                    <a:pt x="2081237" y="874895"/>
                  </a:lnTo>
                  <a:lnTo>
                    <a:pt x="2083347" y="880955"/>
                  </a:lnTo>
                  <a:lnTo>
                    <a:pt x="2084930" y="887279"/>
                  </a:lnTo>
                  <a:lnTo>
                    <a:pt x="2086512" y="893076"/>
                  </a:lnTo>
                  <a:lnTo>
                    <a:pt x="2087567" y="899664"/>
                  </a:lnTo>
                  <a:lnTo>
                    <a:pt x="2088359" y="905988"/>
                  </a:lnTo>
                  <a:lnTo>
                    <a:pt x="2089150" y="912312"/>
                  </a:lnTo>
                  <a:lnTo>
                    <a:pt x="2089150" y="918899"/>
                  </a:lnTo>
                  <a:lnTo>
                    <a:pt x="2089150" y="925750"/>
                  </a:lnTo>
                  <a:lnTo>
                    <a:pt x="2088359" y="932074"/>
                  </a:lnTo>
                  <a:lnTo>
                    <a:pt x="2087567" y="938662"/>
                  </a:lnTo>
                  <a:lnTo>
                    <a:pt x="2086512" y="944986"/>
                  </a:lnTo>
                  <a:lnTo>
                    <a:pt x="2084930" y="951046"/>
                  </a:lnTo>
                  <a:lnTo>
                    <a:pt x="2083347" y="957370"/>
                  </a:lnTo>
                  <a:lnTo>
                    <a:pt x="2081237" y="963430"/>
                  </a:lnTo>
                  <a:lnTo>
                    <a:pt x="2079127" y="969227"/>
                  </a:lnTo>
                  <a:lnTo>
                    <a:pt x="2076225" y="974761"/>
                  </a:lnTo>
                  <a:lnTo>
                    <a:pt x="2073324" y="980558"/>
                  </a:lnTo>
                  <a:lnTo>
                    <a:pt x="2070422" y="985828"/>
                  </a:lnTo>
                  <a:lnTo>
                    <a:pt x="2067257" y="991098"/>
                  </a:lnTo>
                  <a:lnTo>
                    <a:pt x="2063301" y="996104"/>
                  </a:lnTo>
                  <a:lnTo>
                    <a:pt x="2059608" y="1000847"/>
                  </a:lnTo>
                  <a:lnTo>
                    <a:pt x="2055651" y="1005590"/>
                  </a:lnTo>
                  <a:lnTo>
                    <a:pt x="2051167" y="1009806"/>
                  </a:lnTo>
                  <a:lnTo>
                    <a:pt x="2046947" y="1014286"/>
                  </a:lnTo>
                  <a:lnTo>
                    <a:pt x="2042199" y="1018238"/>
                  </a:lnTo>
                  <a:lnTo>
                    <a:pt x="2037451" y="1021927"/>
                  </a:lnTo>
                  <a:lnTo>
                    <a:pt x="2032440" y="1025880"/>
                  </a:lnTo>
                  <a:lnTo>
                    <a:pt x="2027164" y="1028778"/>
                  </a:lnTo>
                  <a:lnTo>
                    <a:pt x="2021889" y="1031940"/>
                  </a:lnTo>
                  <a:lnTo>
                    <a:pt x="2016350" y="1034839"/>
                  </a:lnTo>
                  <a:lnTo>
                    <a:pt x="2010547" y="1037737"/>
                  </a:lnTo>
                  <a:lnTo>
                    <a:pt x="2004744" y="1039845"/>
                  </a:lnTo>
                  <a:lnTo>
                    <a:pt x="1998677" y="1041953"/>
                  </a:lnTo>
                  <a:lnTo>
                    <a:pt x="1992610" y="1043534"/>
                  </a:lnTo>
                  <a:lnTo>
                    <a:pt x="1986280" y="1045115"/>
                  </a:lnTo>
                  <a:lnTo>
                    <a:pt x="1979950" y="1046169"/>
                  </a:lnTo>
                  <a:lnTo>
                    <a:pt x="1973355" y="1046960"/>
                  </a:lnTo>
                  <a:lnTo>
                    <a:pt x="1967289" y="1047750"/>
                  </a:lnTo>
                  <a:lnTo>
                    <a:pt x="1960431" y="1047750"/>
                  </a:lnTo>
                  <a:lnTo>
                    <a:pt x="1953837" y="1047750"/>
                  </a:lnTo>
                  <a:lnTo>
                    <a:pt x="1947242" y="1046960"/>
                  </a:lnTo>
                  <a:lnTo>
                    <a:pt x="1940912" y="1046169"/>
                  </a:lnTo>
                  <a:lnTo>
                    <a:pt x="1934318" y="1045115"/>
                  </a:lnTo>
                  <a:lnTo>
                    <a:pt x="1928515" y="1043534"/>
                  </a:lnTo>
                  <a:lnTo>
                    <a:pt x="1922184" y="1041953"/>
                  </a:lnTo>
                  <a:lnTo>
                    <a:pt x="1916118" y="1039845"/>
                  </a:lnTo>
                  <a:lnTo>
                    <a:pt x="1910315" y="1037737"/>
                  </a:lnTo>
                  <a:lnTo>
                    <a:pt x="1904776" y="1034839"/>
                  </a:lnTo>
                  <a:lnTo>
                    <a:pt x="1898973" y="1031940"/>
                  </a:lnTo>
                  <a:lnTo>
                    <a:pt x="1893697" y="1028778"/>
                  </a:lnTo>
                  <a:lnTo>
                    <a:pt x="1888422" y="1025880"/>
                  </a:lnTo>
                  <a:lnTo>
                    <a:pt x="1883410" y="1021927"/>
                  </a:lnTo>
                  <a:lnTo>
                    <a:pt x="1878662" y="1018238"/>
                  </a:lnTo>
                  <a:lnTo>
                    <a:pt x="1874178" y="1014286"/>
                  </a:lnTo>
                  <a:lnTo>
                    <a:pt x="1869430" y="1009806"/>
                  </a:lnTo>
                  <a:lnTo>
                    <a:pt x="1865210" y="1005590"/>
                  </a:lnTo>
                  <a:lnTo>
                    <a:pt x="1861254" y="1000847"/>
                  </a:lnTo>
                  <a:lnTo>
                    <a:pt x="1857297" y="996104"/>
                  </a:lnTo>
                  <a:lnTo>
                    <a:pt x="1853868" y="991098"/>
                  </a:lnTo>
                  <a:lnTo>
                    <a:pt x="1850439" y="985828"/>
                  </a:lnTo>
                  <a:lnTo>
                    <a:pt x="1847274" y="980558"/>
                  </a:lnTo>
                  <a:lnTo>
                    <a:pt x="1844372" y="974761"/>
                  </a:lnTo>
                  <a:lnTo>
                    <a:pt x="1841998" y="969227"/>
                  </a:lnTo>
                  <a:lnTo>
                    <a:pt x="1839625" y="963430"/>
                  </a:lnTo>
                  <a:lnTo>
                    <a:pt x="1837514" y="957370"/>
                  </a:lnTo>
                  <a:lnTo>
                    <a:pt x="1835932" y="951046"/>
                  </a:lnTo>
                  <a:lnTo>
                    <a:pt x="1834349" y="944986"/>
                  </a:lnTo>
                  <a:lnTo>
                    <a:pt x="1833030" y="938662"/>
                  </a:lnTo>
                  <a:lnTo>
                    <a:pt x="1832503" y="932074"/>
                  </a:lnTo>
                  <a:lnTo>
                    <a:pt x="1831975" y="925750"/>
                  </a:lnTo>
                  <a:lnTo>
                    <a:pt x="1831975" y="918899"/>
                  </a:lnTo>
                  <a:lnTo>
                    <a:pt x="1831975" y="912312"/>
                  </a:lnTo>
                  <a:lnTo>
                    <a:pt x="1832503" y="905988"/>
                  </a:lnTo>
                  <a:lnTo>
                    <a:pt x="1833030" y="899664"/>
                  </a:lnTo>
                  <a:lnTo>
                    <a:pt x="1834349" y="893076"/>
                  </a:lnTo>
                  <a:lnTo>
                    <a:pt x="1835932" y="887279"/>
                  </a:lnTo>
                  <a:lnTo>
                    <a:pt x="1837514" y="880955"/>
                  </a:lnTo>
                  <a:lnTo>
                    <a:pt x="1839625" y="874895"/>
                  </a:lnTo>
                  <a:lnTo>
                    <a:pt x="1841998" y="869098"/>
                  </a:lnTo>
                  <a:lnTo>
                    <a:pt x="1844372" y="863301"/>
                  </a:lnTo>
                  <a:lnTo>
                    <a:pt x="1847274" y="857767"/>
                  </a:lnTo>
                  <a:lnTo>
                    <a:pt x="1850439" y="852497"/>
                  </a:lnTo>
                  <a:lnTo>
                    <a:pt x="1853868" y="847227"/>
                  </a:lnTo>
                  <a:lnTo>
                    <a:pt x="1857297" y="842221"/>
                  </a:lnTo>
                  <a:lnTo>
                    <a:pt x="1861254" y="837478"/>
                  </a:lnTo>
                  <a:lnTo>
                    <a:pt x="1865210" y="832735"/>
                  </a:lnTo>
                  <a:lnTo>
                    <a:pt x="1869430" y="828255"/>
                  </a:lnTo>
                  <a:lnTo>
                    <a:pt x="1874178" y="824039"/>
                  </a:lnTo>
                  <a:lnTo>
                    <a:pt x="1878662" y="820087"/>
                  </a:lnTo>
                  <a:lnTo>
                    <a:pt x="1883410" y="815871"/>
                  </a:lnTo>
                  <a:lnTo>
                    <a:pt x="1888422" y="812446"/>
                  </a:lnTo>
                  <a:lnTo>
                    <a:pt x="1893697" y="809020"/>
                  </a:lnTo>
                  <a:lnTo>
                    <a:pt x="1898973" y="805858"/>
                  </a:lnTo>
                  <a:lnTo>
                    <a:pt x="1904776" y="803223"/>
                  </a:lnTo>
                  <a:lnTo>
                    <a:pt x="1910315" y="800588"/>
                  </a:lnTo>
                  <a:lnTo>
                    <a:pt x="1916118" y="798480"/>
                  </a:lnTo>
                  <a:lnTo>
                    <a:pt x="1922184" y="796372"/>
                  </a:lnTo>
                  <a:lnTo>
                    <a:pt x="1928515" y="794791"/>
                  </a:lnTo>
                  <a:lnTo>
                    <a:pt x="1934318" y="793210"/>
                  </a:lnTo>
                  <a:lnTo>
                    <a:pt x="1940912" y="791893"/>
                  </a:lnTo>
                  <a:lnTo>
                    <a:pt x="1947242" y="791366"/>
                  </a:lnTo>
                  <a:lnTo>
                    <a:pt x="1953837" y="790575"/>
                  </a:lnTo>
                  <a:close/>
                  <a:moveTo>
                    <a:pt x="671400" y="790575"/>
                  </a:moveTo>
                  <a:lnTo>
                    <a:pt x="677995" y="790575"/>
                  </a:lnTo>
                  <a:lnTo>
                    <a:pt x="684589" y="790575"/>
                  </a:lnTo>
                  <a:lnTo>
                    <a:pt x="691183" y="791366"/>
                  </a:lnTo>
                  <a:lnTo>
                    <a:pt x="697514" y="791893"/>
                  </a:lnTo>
                  <a:lnTo>
                    <a:pt x="703844" y="793210"/>
                  </a:lnTo>
                  <a:lnTo>
                    <a:pt x="710174" y="794791"/>
                  </a:lnTo>
                  <a:lnTo>
                    <a:pt x="716241" y="796372"/>
                  </a:lnTo>
                  <a:lnTo>
                    <a:pt x="722044" y="798480"/>
                  </a:lnTo>
                  <a:lnTo>
                    <a:pt x="728111" y="800588"/>
                  </a:lnTo>
                  <a:lnTo>
                    <a:pt x="733650" y="803223"/>
                  </a:lnTo>
                  <a:lnTo>
                    <a:pt x="739189" y="805858"/>
                  </a:lnTo>
                  <a:lnTo>
                    <a:pt x="744464" y="809020"/>
                  </a:lnTo>
                  <a:lnTo>
                    <a:pt x="750004" y="812446"/>
                  </a:lnTo>
                  <a:lnTo>
                    <a:pt x="755015" y="815871"/>
                  </a:lnTo>
                  <a:lnTo>
                    <a:pt x="759763" y="820087"/>
                  </a:lnTo>
                  <a:lnTo>
                    <a:pt x="764511" y="824039"/>
                  </a:lnTo>
                  <a:lnTo>
                    <a:pt x="768995" y="828255"/>
                  </a:lnTo>
                  <a:lnTo>
                    <a:pt x="772952" y="832735"/>
                  </a:lnTo>
                  <a:lnTo>
                    <a:pt x="777172" y="837478"/>
                  </a:lnTo>
                  <a:lnTo>
                    <a:pt x="781128" y="842221"/>
                  </a:lnTo>
                  <a:lnTo>
                    <a:pt x="784557" y="847227"/>
                  </a:lnTo>
                  <a:lnTo>
                    <a:pt x="787986" y="852497"/>
                  </a:lnTo>
                  <a:lnTo>
                    <a:pt x="791152" y="857767"/>
                  </a:lnTo>
                  <a:lnTo>
                    <a:pt x="794053" y="863301"/>
                  </a:lnTo>
                  <a:lnTo>
                    <a:pt x="796427" y="869098"/>
                  </a:lnTo>
                  <a:lnTo>
                    <a:pt x="798537" y="874895"/>
                  </a:lnTo>
                  <a:lnTo>
                    <a:pt x="800911" y="880955"/>
                  </a:lnTo>
                  <a:lnTo>
                    <a:pt x="802494" y="887279"/>
                  </a:lnTo>
                  <a:lnTo>
                    <a:pt x="803813" y="893076"/>
                  </a:lnTo>
                  <a:lnTo>
                    <a:pt x="805131" y="899664"/>
                  </a:lnTo>
                  <a:lnTo>
                    <a:pt x="805923" y="905988"/>
                  </a:lnTo>
                  <a:lnTo>
                    <a:pt x="806450" y="912312"/>
                  </a:lnTo>
                  <a:lnTo>
                    <a:pt x="806450" y="918899"/>
                  </a:lnTo>
                  <a:lnTo>
                    <a:pt x="806450" y="925750"/>
                  </a:lnTo>
                  <a:lnTo>
                    <a:pt x="805923" y="932074"/>
                  </a:lnTo>
                  <a:lnTo>
                    <a:pt x="805131" y="938662"/>
                  </a:lnTo>
                  <a:lnTo>
                    <a:pt x="803813" y="944986"/>
                  </a:lnTo>
                  <a:lnTo>
                    <a:pt x="802494" y="951046"/>
                  </a:lnTo>
                  <a:lnTo>
                    <a:pt x="800911" y="957370"/>
                  </a:lnTo>
                  <a:lnTo>
                    <a:pt x="798537" y="963430"/>
                  </a:lnTo>
                  <a:lnTo>
                    <a:pt x="796427" y="969227"/>
                  </a:lnTo>
                  <a:lnTo>
                    <a:pt x="794053" y="974761"/>
                  </a:lnTo>
                  <a:lnTo>
                    <a:pt x="791152" y="980558"/>
                  </a:lnTo>
                  <a:lnTo>
                    <a:pt x="787986" y="985828"/>
                  </a:lnTo>
                  <a:lnTo>
                    <a:pt x="784557" y="991098"/>
                  </a:lnTo>
                  <a:lnTo>
                    <a:pt x="781128" y="996104"/>
                  </a:lnTo>
                  <a:lnTo>
                    <a:pt x="777172" y="1000847"/>
                  </a:lnTo>
                  <a:lnTo>
                    <a:pt x="772952" y="1005590"/>
                  </a:lnTo>
                  <a:lnTo>
                    <a:pt x="768995" y="1009806"/>
                  </a:lnTo>
                  <a:lnTo>
                    <a:pt x="764511" y="1014286"/>
                  </a:lnTo>
                  <a:lnTo>
                    <a:pt x="759763" y="1018238"/>
                  </a:lnTo>
                  <a:lnTo>
                    <a:pt x="755015" y="1021927"/>
                  </a:lnTo>
                  <a:lnTo>
                    <a:pt x="750004" y="1025880"/>
                  </a:lnTo>
                  <a:lnTo>
                    <a:pt x="744464" y="1028778"/>
                  </a:lnTo>
                  <a:lnTo>
                    <a:pt x="739189" y="1031940"/>
                  </a:lnTo>
                  <a:lnTo>
                    <a:pt x="733650" y="1034839"/>
                  </a:lnTo>
                  <a:lnTo>
                    <a:pt x="728111" y="1037737"/>
                  </a:lnTo>
                  <a:lnTo>
                    <a:pt x="722044" y="1039845"/>
                  </a:lnTo>
                  <a:lnTo>
                    <a:pt x="716241" y="1041953"/>
                  </a:lnTo>
                  <a:lnTo>
                    <a:pt x="710174" y="1043534"/>
                  </a:lnTo>
                  <a:lnTo>
                    <a:pt x="703844" y="1045115"/>
                  </a:lnTo>
                  <a:lnTo>
                    <a:pt x="697514" y="1046169"/>
                  </a:lnTo>
                  <a:lnTo>
                    <a:pt x="691183" y="1046960"/>
                  </a:lnTo>
                  <a:lnTo>
                    <a:pt x="684589" y="1047750"/>
                  </a:lnTo>
                  <a:lnTo>
                    <a:pt x="677995" y="1047750"/>
                  </a:lnTo>
                  <a:lnTo>
                    <a:pt x="671400" y="1047750"/>
                  </a:lnTo>
                  <a:lnTo>
                    <a:pt x="664806" y="1046960"/>
                  </a:lnTo>
                  <a:lnTo>
                    <a:pt x="658212" y="1046169"/>
                  </a:lnTo>
                  <a:lnTo>
                    <a:pt x="652145" y="1045115"/>
                  </a:lnTo>
                  <a:lnTo>
                    <a:pt x="645815" y="1043534"/>
                  </a:lnTo>
                  <a:lnTo>
                    <a:pt x="639484" y="1041953"/>
                  </a:lnTo>
                  <a:lnTo>
                    <a:pt x="633681" y="1039845"/>
                  </a:lnTo>
                  <a:lnTo>
                    <a:pt x="627615" y="1037737"/>
                  </a:lnTo>
                  <a:lnTo>
                    <a:pt x="622076" y="1034839"/>
                  </a:lnTo>
                  <a:lnTo>
                    <a:pt x="616800" y="1031940"/>
                  </a:lnTo>
                  <a:lnTo>
                    <a:pt x="611261" y="1028778"/>
                  </a:lnTo>
                  <a:lnTo>
                    <a:pt x="606249" y="1025880"/>
                  </a:lnTo>
                  <a:lnTo>
                    <a:pt x="600710" y="1021927"/>
                  </a:lnTo>
                  <a:lnTo>
                    <a:pt x="596226" y="1018238"/>
                  </a:lnTo>
                  <a:lnTo>
                    <a:pt x="591478" y="1014286"/>
                  </a:lnTo>
                  <a:lnTo>
                    <a:pt x="586994" y="1009806"/>
                  </a:lnTo>
                  <a:lnTo>
                    <a:pt x="582774" y="1005590"/>
                  </a:lnTo>
                  <a:lnTo>
                    <a:pt x="578554" y="1000847"/>
                  </a:lnTo>
                  <a:lnTo>
                    <a:pt x="574861" y="996104"/>
                  </a:lnTo>
                  <a:lnTo>
                    <a:pt x="571168" y="991098"/>
                  </a:lnTo>
                  <a:lnTo>
                    <a:pt x="568003" y="985828"/>
                  </a:lnTo>
                  <a:lnTo>
                    <a:pt x="564838" y="980558"/>
                  </a:lnTo>
                  <a:lnTo>
                    <a:pt x="562200" y="974761"/>
                  </a:lnTo>
                  <a:lnTo>
                    <a:pt x="559298" y="969227"/>
                  </a:lnTo>
                  <a:lnTo>
                    <a:pt x="557188" y="963430"/>
                  </a:lnTo>
                  <a:lnTo>
                    <a:pt x="555342" y="957370"/>
                  </a:lnTo>
                  <a:lnTo>
                    <a:pt x="553232" y="951046"/>
                  </a:lnTo>
                  <a:lnTo>
                    <a:pt x="551649" y="944986"/>
                  </a:lnTo>
                  <a:lnTo>
                    <a:pt x="550858" y="938662"/>
                  </a:lnTo>
                  <a:lnTo>
                    <a:pt x="549803" y="932074"/>
                  </a:lnTo>
                  <a:lnTo>
                    <a:pt x="549539" y="925750"/>
                  </a:lnTo>
                  <a:lnTo>
                    <a:pt x="549275" y="918899"/>
                  </a:lnTo>
                  <a:lnTo>
                    <a:pt x="549539" y="912312"/>
                  </a:lnTo>
                  <a:lnTo>
                    <a:pt x="549803" y="905988"/>
                  </a:lnTo>
                  <a:lnTo>
                    <a:pt x="550858" y="899664"/>
                  </a:lnTo>
                  <a:lnTo>
                    <a:pt x="551649" y="893076"/>
                  </a:lnTo>
                  <a:lnTo>
                    <a:pt x="553232" y="887279"/>
                  </a:lnTo>
                  <a:lnTo>
                    <a:pt x="555342" y="880955"/>
                  </a:lnTo>
                  <a:lnTo>
                    <a:pt x="557188" y="874895"/>
                  </a:lnTo>
                  <a:lnTo>
                    <a:pt x="559298" y="869098"/>
                  </a:lnTo>
                  <a:lnTo>
                    <a:pt x="562200" y="863301"/>
                  </a:lnTo>
                  <a:lnTo>
                    <a:pt x="564838" y="857767"/>
                  </a:lnTo>
                  <a:lnTo>
                    <a:pt x="568003" y="852497"/>
                  </a:lnTo>
                  <a:lnTo>
                    <a:pt x="571168" y="847227"/>
                  </a:lnTo>
                  <a:lnTo>
                    <a:pt x="574861" y="842221"/>
                  </a:lnTo>
                  <a:lnTo>
                    <a:pt x="578554" y="837478"/>
                  </a:lnTo>
                  <a:lnTo>
                    <a:pt x="582774" y="832735"/>
                  </a:lnTo>
                  <a:lnTo>
                    <a:pt x="586994" y="828255"/>
                  </a:lnTo>
                  <a:lnTo>
                    <a:pt x="591478" y="824039"/>
                  </a:lnTo>
                  <a:lnTo>
                    <a:pt x="596226" y="820087"/>
                  </a:lnTo>
                  <a:lnTo>
                    <a:pt x="600710" y="815871"/>
                  </a:lnTo>
                  <a:lnTo>
                    <a:pt x="606249" y="812446"/>
                  </a:lnTo>
                  <a:lnTo>
                    <a:pt x="611261" y="809020"/>
                  </a:lnTo>
                  <a:lnTo>
                    <a:pt x="616800" y="805858"/>
                  </a:lnTo>
                  <a:lnTo>
                    <a:pt x="622076" y="803223"/>
                  </a:lnTo>
                  <a:lnTo>
                    <a:pt x="627615" y="800588"/>
                  </a:lnTo>
                  <a:lnTo>
                    <a:pt x="633681" y="798480"/>
                  </a:lnTo>
                  <a:lnTo>
                    <a:pt x="639484" y="796372"/>
                  </a:lnTo>
                  <a:lnTo>
                    <a:pt x="645815" y="794791"/>
                  </a:lnTo>
                  <a:lnTo>
                    <a:pt x="652145" y="793210"/>
                  </a:lnTo>
                  <a:lnTo>
                    <a:pt x="658212" y="791893"/>
                  </a:lnTo>
                  <a:lnTo>
                    <a:pt x="664806" y="791366"/>
                  </a:lnTo>
                  <a:lnTo>
                    <a:pt x="671400" y="790575"/>
                  </a:lnTo>
                  <a:close/>
                  <a:moveTo>
                    <a:pt x="2475417" y="739775"/>
                  </a:moveTo>
                  <a:lnTo>
                    <a:pt x="2478057" y="739775"/>
                  </a:lnTo>
                  <a:lnTo>
                    <a:pt x="2645402" y="739775"/>
                  </a:lnTo>
                  <a:lnTo>
                    <a:pt x="2673116" y="739775"/>
                  </a:lnTo>
                  <a:lnTo>
                    <a:pt x="2675756" y="739775"/>
                  </a:lnTo>
                  <a:lnTo>
                    <a:pt x="2678131" y="740832"/>
                  </a:lnTo>
                  <a:lnTo>
                    <a:pt x="2680507" y="742153"/>
                  </a:lnTo>
                  <a:lnTo>
                    <a:pt x="2682355" y="743738"/>
                  </a:lnTo>
                  <a:lnTo>
                    <a:pt x="2683938" y="745588"/>
                  </a:lnTo>
                  <a:lnTo>
                    <a:pt x="2684994" y="747702"/>
                  </a:lnTo>
                  <a:lnTo>
                    <a:pt x="2685786" y="749815"/>
                  </a:lnTo>
                  <a:lnTo>
                    <a:pt x="2686050" y="752722"/>
                  </a:lnTo>
                  <a:lnTo>
                    <a:pt x="2686050" y="799752"/>
                  </a:lnTo>
                  <a:lnTo>
                    <a:pt x="2685786" y="808735"/>
                  </a:lnTo>
                  <a:lnTo>
                    <a:pt x="2684994" y="817454"/>
                  </a:lnTo>
                  <a:lnTo>
                    <a:pt x="2683674" y="825909"/>
                  </a:lnTo>
                  <a:lnTo>
                    <a:pt x="2681563" y="833835"/>
                  </a:lnTo>
                  <a:lnTo>
                    <a:pt x="2679451" y="841233"/>
                  </a:lnTo>
                  <a:lnTo>
                    <a:pt x="2677076" y="848631"/>
                  </a:lnTo>
                  <a:lnTo>
                    <a:pt x="2673908" y="855501"/>
                  </a:lnTo>
                  <a:lnTo>
                    <a:pt x="2670477" y="861578"/>
                  </a:lnTo>
                  <a:lnTo>
                    <a:pt x="2666782" y="867919"/>
                  </a:lnTo>
                  <a:lnTo>
                    <a:pt x="2662558" y="873467"/>
                  </a:lnTo>
                  <a:lnTo>
                    <a:pt x="2658335" y="879016"/>
                  </a:lnTo>
                  <a:lnTo>
                    <a:pt x="2653584" y="883772"/>
                  </a:lnTo>
                  <a:lnTo>
                    <a:pt x="2648569" y="888528"/>
                  </a:lnTo>
                  <a:lnTo>
                    <a:pt x="2643554" y="893019"/>
                  </a:lnTo>
                  <a:lnTo>
                    <a:pt x="2638275" y="897247"/>
                  </a:lnTo>
                  <a:lnTo>
                    <a:pt x="2632996" y="901210"/>
                  </a:lnTo>
                  <a:lnTo>
                    <a:pt x="2627453" y="904645"/>
                  </a:lnTo>
                  <a:lnTo>
                    <a:pt x="2621910" y="907815"/>
                  </a:lnTo>
                  <a:lnTo>
                    <a:pt x="2616367" y="910722"/>
                  </a:lnTo>
                  <a:lnTo>
                    <a:pt x="2610824" y="913364"/>
                  </a:lnTo>
                  <a:lnTo>
                    <a:pt x="2605017" y="915742"/>
                  </a:lnTo>
                  <a:lnTo>
                    <a:pt x="2599474" y="918120"/>
                  </a:lnTo>
                  <a:lnTo>
                    <a:pt x="2594195" y="920233"/>
                  </a:lnTo>
                  <a:lnTo>
                    <a:pt x="2588388" y="921819"/>
                  </a:lnTo>
                  <a:lnTo>
                    <a:pt x="2577830" y="924725"/>
                  </a:lnTo>
                  <a:lnTo>
                    <a:pt x="2568064" y="926839"/>
                  </a:lnTo>
                  <a:lnTo>
                    <a:pt x="2559354" y="928160"/>
                  </a:lnTo>
                  <a:lnTo>
                    <a:pt x="2551699" y="928688"/>
                  </a:lnTo>
                  <a:lnTo>
                    <a:pt x="2478057" y="928688"/>
                  </a:lnTo>
                  <a:lnTo>
                    <a:pt x="2475417" y="928424"/>
                  </a:lnTo>
                  <a:lnTo>
                    <a:pt x="2473042" y="927631"/>
                  </a:lnTo>
                  <a:lnTo>
                    <a:pt x="2470930" y="926574"/>
                  </a:lnTo>
                  <a:lnTo>
                    <a:pt x="2469082" y="924989"/>
                  </a:lnTo>
                  <a:lnTo>
                    <a:pt x="2467499" y="923140"/>
                  </a:lnTo>
                  <a:lnTo>
                    <a:pt x="2466179" y="920762"/>
                  </a:lnTo>
                  <a:lnTo>
                    <a:pt x="2465651" y="918648"/>
                  </a:lnTo>
                  <a:lnTo>
                    <a:pt x="2465387" y="915742"/>
                  </a:lnTo>
                  <a:lnTo>
                    <a:pt x="2465387" y="752722"/>
                  </a:lnTo>
                  <a:lnTo>
                    <a:pt x="2465651" y="749815"/>
                  </a:lnTo>
                  <a:lnTo>
                    <a:pt x="2466179" y="747702"/>
                  </a:lnTo>
                  <a:lnTo>
                    <a:pt x="2467499" y="745588"/>
                  </a:lnTo>
                  <a:lnTo>
                    <a:pt x="2469082" y="743738"/>
                  </a:lnTo>
                  <a:lnTo>
                    <a:pt x="2470930" y="742153"/>
                  </a:lnTo>
                  <a:lnTo>
                    <a:pt x="2473042" y="740832"/>
                  </a:lnTo>
                  <a:lnTo>
                    <a:pt x="2475417" y="739775"/>
                  </a:lnTo>
                  <a:close/>
                  <a:moveTo>
                    <a:pt x="10355" y="739775"/>
                  </a:moveTo>
                  <a:lnTo>
                    <a:pt x="12745" y="739775"/>
                  </a:lnTo>
                  <a:lnTo>
                    <a:pt x="36378" y="739775"/>
                  </a:lnTo>
                  <a:lnTo>
                    <a:pt x="209505" y="739775"/>
                  </a:lnTo>
                  <a:lnTo>
                    <a:pt x="211895" y="739775"/>
                  </a:lnTo>
                  <a:lnTo>
                    <a:pt x="214550" y="740832"/>
                  </a:lnTo>
                  <a:lnTo>
                    <a:pt x="216409" y="742153"/>
                  </a:lnTo>
                  <a:lnTo>
                    <a:pt x="218533" y="743738"/>
                  </a:lnTo>
                  <a:lnTo>
                    <a:pt x="220126" y="745588"/>
                  </a:lnTo>
                  <a:lnTo>
                    <a:pt x="220923" y="747702"/>
                  </a:lnTo>
                  <a:lnTo>
                    <a:pt x="221985" y="749815"/>
                  </a:lnTo>
                  <a:lnTo>
                    <a:pt x="222250" y="752722"/>
                  </a:lnTo>
                  <a:lnTo>
                    <a:pt x="222250" y="915742"/>
                  </a:lnTo>
                  <a:lnTo>
                    <a:pt x="221985" y="916799"/>
                  </a:lnTo>
                  <a:lnTo>
                    <a:pt x="221719" y="919176"/>
                  </a:lnTo>
                  <a:lnTo>
                    <a:pt x="220657" y="921554"/>
                  </a:lnTo>
                  <a:lnTo>
                    <a:pt x="219595" y="923668"/>
                  </a:lnTo>
                  <a:lnTo>
                    <a:pt x="218002" y="925253"/>
                  </a:lnTo>
                  <a:lnTo>
                    <a:pt x="216143" y="926839"/>
                  </a:lnTo>
                  <a:lnTo>
                    <a:pt x="214019" y="927631"/>
                  </a:lnTo>
                  <a:lnTo>
                    <a:pt x="211629" y="928424"/>
                  </a:lnTo>
                  <a:lnTo>
                    <a:pt x="209505" y="928688"/>
                  </a:lnTo>
                  <a:lnTo>
                    <a:pt x="135421" y="928688"/>
                  </a:lnTo>
                  <a:lnTo>
                    <a:pt x="127721" y="928160"/>
                  </a:lnTo>
                  <a:lnTo>
                    <a:pt x="118427" y="926839"/>
                  </a:lnTo>
                  <a:lnTo>
                    <a:pt x="108868" y="924725"/>
                  </a:lnTo>
                  <a:lnTo>
                    <a:pt x="97981" y="921819"/>
                  </a:lnTo>
                  <a:lnTo>
                    <a:pt x="92671" y="920233"/>
                  </a:lnTo>
                  <a:lnTo>
                    <a:pt x="87095" y="918120"/>
                  </a:lnTo>
                  <a:lnTo>
                    <a:pt x="81253" y="915742"/>
                  </a:lnTo>
                  <a:lnTo>
                    <a:pt x="75677" y="913364"/>
                  </a:lnTo>
                  <a:lnTo>
                    <a:pt x="70101" y="910722"/>
                  </a:lnTo>
                  <a:lnTo>
                    <a:pt x="64524" y="907815"/>
                  </a:lnTo>
                  <a:lnTo>
                    <a:pt x="58948" y="904645"/>
                  </a:lnTo>
                  <a:lnTo>
                    <a:pt x="53372" y="901210"/>
                  </a:lnTo>
                  <a:lnTo>
                    <a:pt x="48061" y="897247"/>
                  </a:lnTo>
                  <a:lnTo>
                    <a:pt x="42751" y="893019"/>
                  </a:lnTo>
                  <a:lnTo>
                    <a:pt x="37706" y="888528"/>
                  </a:lnTo>
                  <a:lnTo>
                    <a:pt x="32926" y="883772"/>
                  </a:lnTo>
                  <a:lnTo>
                    <a:pt x="28146" y="879016"/>
                  </a:lnTo>
                  <a:lnTo>
                    <a:pt x="23898" y="873467"/>
                  </a:lnTo>
                  <a:lnTo>
                    <a:pt x="19649" y="867919"/>
                  </a:lnTo>
                  <a:lnTo>
                    <a:pt x="15932" y="861578"/>
                  </a:lnTo>
                  <a:lnTo>
                    <a:pt x="12480" y="855501"/>
                  </a:lnTo>
                  <a:lnTo>
                    <a:pt x="9293" y="848631"/>
                  </a:lnTo>
                  <a:lnTo>
                    <a:pt x="6638" y="841233"/>
                  </a:lnTo>
                  <a:lnTo>
                    <a:pt x="4248" y="833835"/>
                  </a:lnTo>
                  <a:lnTo>
                    <a:pt x="2390" y="825909"/>
                  </a:lnTo>
                  <a:lnTo>
                    <a:pt x="1062" y="817454"/>
                  </a:lnTo>
                  <a:lnTo>
                    <a:pt x="265" y="808735"/>
                  </a:lnTo>
                  <a:lnTo>
                    <a:pt x="0" y="799752"/>
                  </a:lnTo>
                  <a:lnTo>
                    <a:pt x="0" y="752722"/>
                  </a:lnTo>
                  <a:lnTo>
                    <a:pt x="265" y="749815"/>
                  </a:lnTo>
                  <a:lnTo>
                    <a:pt x="1062" y="747702"/>
                  </a:lnTo>
                  <a:lnTo>
                    <a:pt x="2124" y="745588"/>
                  </a:lnTo>
                  <a:lnTo>
                    <a:pt x="3717" y="743738"/>
                  </a:lnTo>
                  <a:lnTo>
                    <a:pt x="5576" y="742153"/>
                  </a:lnTo>
                  <a:lnTo>
                    <a:pt x="7700" y="740832"/>
                  </a:lnTo>
                  <a:lnTo>
                    <a:pt x="10355" y="739775"/>
                  </a:lnTo>
                  <a:close/>
                  <a:moveTo>
                    <a:pt x="36512" y="649288"/>
                  </a:moveTo>
                  <a:lnTo>
                    <a:pt x="2192337" y="651133"/>
                  </a:lnTo>
                  <a:lnTo>
                    <a:pt x="2190750" y="915988"/>
                  </a:lnTo>
                  <a:lnTo>
                    <a:pt x="2127514" y="915988"/>
                  </a:lnTo>
                  <a:lnTo>
                    <a:pt x="2127250" y="907555"/>
                  </a:lnTo>
                  <a:lnTo>
                    <a:pt x="2126456" y="899385"/>
                  </a:lnTo>
                  <a:lnTo>
                    <a:pt x="2125397" y="890952"/>
                  </a:lnTo>
                  <a:lnTo>
                    <a:pt x="2123810" y="882782"/>
                  </a:lnTo>
                  <a:lnTo>
                    <a:pt x="2121958" y="875140"/>
                  </a:lnTo>
                  <a:lnTo>
                    <a:pt x="2119312" y="867234"/>
                  </a:lnTo>
                  <a:lnTo>
                    <a:pt x="2116931" y="859855"/>
                  </a:lnTo>
                  <a:lnTo>
                    <a:pt x="2113756" y="852212"/>
                  </a:lnTo>
                  <a:lnTo>
                    <a:pt x="2110316" y="844833"/>
                  </a:lnTo>
                  <a:lnTo>
                    <a:pt x="2106877" y="837981"/>
                  </a:lnTo>
                  <a:lnTo>
                    <a:pt x="2102643" y="831129"/>
                  </a:lnTo>
                  <a:lnTo>
                    <a:pt x="2098410" y="824277"/>
                  </a:lnTo>
                  <a:lnTo>
                    <a:pt x="2093647" y="817952"/>
                  </a:lnTo>
                  <a:lnTo>
                    <a:pt x="2088620" y="811627"/>
                  </a:lnTo>
                  <a:lnTo>
                    <a:pt x="2083329" y="805829"/>
                  </a:lnTo>
                  <a:lnTo>
                    <a:pt x="2078037" y="800032"/>
                  </a:lnTo>
                  <a:lnTo>
                    <a:pt x="2071952" y="794497"/>
                  </a:lnTo>
                  <a:lnTo>
                    <a:pt x="2066131" y="789490"/>
                  </a:lnTo>
                  <a:lnTo>
                    <a:pt x="2059781" y="784483"/>
                  </a:lnTo>
                  <a:lnTo>
                    <a:pt x="2053166" y="780266"/>
                  </a:lnTo>
                  <a:lnTo>
                    <a:pt x="2046552" y="775786"/>
                  </a:lnTo>
                  <a:lnTo>
                    <a:pt x="2039408" y="771833"/>
                  </a:lnTo>
                  <a:lnTo>
                    <a:pt x="2032529" y="768144"/>
                  </a:lnTo>
                  <a:lnTo>
                    <a:pt x="2025120" y="764718"/>
                  </a:lnTo>
                  <a:lnTo>
                    <a:pt x="2017447" y="762082"/>
                  </a:lnTo>
                  <a:lnTo>
                    <a:pt x="2010039" y="759447"/>
                  </a:lnTo>
                  <a:lnTo>
                    <a:pt x="2001837" y="757339"/>
                  </a:lnTo>
                  <a:lnTo>
                    <a:pt x="1993900" y="755494"/>
                  </a:lnTo>
                  <a:lnTo>
                    <a:pt x="1985697" y="753913"/>
                  </a:lnTo>
                  <a:lnTo>
                    <a:pt x="1977231" y="752858"/>
                  </a:lnTo>
                  <a:lnTo>
                    <a:pt x="1969293" y="752331"/>
                  </a:lnTo>
                  <a:lnTo>
                    <a:pt x="1960562" y="752068"/>
                  </a:lnTo>
                  <a:lnTo>
                    <a:pt x="1952096" y="752331"/>
                  </a:lnTo>
                  <a:lnTo>
                    <a:pt x="1943629" y="752858"/>
                  </a:lnTo>
                  <a:lnTo>
                    <a:pt x="1935427" y="753913"/>
                  </a:lnTo>
                  <a:lnTo>
                    <a:pt x="1927225" y="755494"/>
                  </a:lnTo>
                  <a:lnTo>
                    <a:pt x="1919023" y="757339"/>
                  </a:lnTo>
                  <a:lnTo>
                    <a:pt x="1911350" y="759447"/>
                  </a:lnTo>
                  <a:lnTo>
                    <a:pt x="1903677" y="762082"/>
                  </a:lnTo>
                  <a:lnTo>
                    <a:pt x="1896268" y="764718"/>
                  </a:lnTo>
                  <a:lnTo>
                    <a:pt x="1888596" y="768144"/>
                  </a:lnTo>
                  <a:lnTo>
                    <a:pt x="1881452" y="771833"/>
                  </a:lnTo>
                  <a:lnTo>
                    <a:pt x="1874573" y="775786"/>
                  </a:lnTo>
                  <a:lnTo>
                    <a:pt x="1867958" y="780266"/>
                  </a:lnTo>
                  <a:lnTo>
                    <a:pt x="1861343" y="784483"/>
                  </a:lnTo>
                  <a:lnTo>
                    <a:pt x="1854993" y="789490"/>
                  </a:lnTo>
                  <a:lnTo>
                    <a:pt x="1849173" y="794497"/>
                  </a:lnTo>
                  <a:lnTo>
                    <a:pt x="1843087" y="800032"/>
                  </a:lnTo>
                  <a:lnTo>
                    <a:pt x="1837796" y="805829"/>
                  </a:lnTo>
                  <a:lnTo>
                    <a:pt x="1832504" y="811627"/>
                  </a:lnTo>
                  <a:lnTo>
                    <a:pt x="1827477" y="817952"/>
                  </a:lnTo>
                  <a:lnTo>
                    <a:pt x="1822714" y="824277"/>
                  </a:lnTo>
                  <a:lnTo>
                    <a:pt x="1818481" y="831129"/>
                  </a:lnTo>
                  <a:lnTo>
                    <a:pt x="1814248" y="837981"/>
                  </a:lnTo>
                  <a:lnTo>
                    <a:pt x="1810543" y="844833"/>
                  </a:lnTo>
                  <a:lnTo>
                    <a:pt x="1807368" y="852212"/>
                  </a:lnTo>
                  <a:lnTo>
                    <a:pt x="1804458" y="859855"/>
                  </a:lnTo>
                  <a:lnTo>
                    <a:pt x="1801548" y="867234"/>
                  </a:lnTo>
                  <a:lnTo>
                    <a:pt x="1799431" y="875140"/>
                  </a:lnTo>
                  <a:lnTo>
                    <a:pt x="1797579" y="882782"/>
                  </a:lnTo>
                  <a:lnTo>
                    <a:pt x="1795991" y="890952"/>
                  </a:lnTo>
                  <a:lnTo>
                    <a:pt x="1794668" y="899385"/>
                  </a:lnTo>
                  <a:lnTo>
                    <a:pt x="1793875" y="907555"/>
                  </a:lnTo>
                  <a:lnTo>
                    <a:pt x="1793346" y="915988"/>
                  </a:lnTo>
                  <a:lnTo>
                    <a:pt x="845343" y="915988"/>
                  </a:lnTo>
                  <a:lnTo>
                    <a:pt x="844814" y="907555"/>
                  </a:lnTo>
                  <a:lnTo>
                    <a:pt x="844021" y="899385"/>
                  </a:lnTo>
                  <a:lnTo>
                    <a:pt x="842698" y="890952"/>
                  </a:lnTo>
                  <a:lnTo>
                    <a:pt x="841110" y="882782"/>
                  </a:lnTo>
                  <a:lnTo>
                    <a:pt x="839258" y="875140"/>
                  </a:lnTo>
                  <a:lnTo>
                    <a:pt x="837141" y="867234"/>
                  </a:lnTo>
                  <a:lnTo>
                    <a:pt x="834231" y="859855"/>
                  </a:lnTo>
                  <a:lnTo>
                    <a:pt x="831321" y="852212"/>
                  </a:lnTo>
                  <a:lnTo>
                    <a:pt x="827881" y="844833"/>
                  </a:lnTo>
                  <a:lnTo>
                    <a:pt x="824177" y="837981"/>
                  </a:lnTo>
                  <a:lnTo>
                    <a:pt x="820208" y="831129"/>
                  </a:lnTo>
                  <a:lnTo>
                    <a:pt x="815710" y="824277"/>
                  </a:lnTo>
                  <a:lnTo>
                    <a:pt x="810948" y="817952"/>
                  </a:lnTo>
                  <a:lnTo>
                    <a:pt x="805921" y="811627"/>
                  </a:lnTo>
                  <a:lnTo>
                    <a:pt x="800893" y="805829"/>
                  </a:lnTo>
                  <a:lnTo>
                    <a:pt x="795337" y="800032"/>
                  </a:lnTo>
                  <a:lnTo>
                    <a:pt x="789781" y="794497"/>
                  </a:lnTo>
                  <a:lnTo>
                    <a:pt x="783431" y="789490"/>
                  </a:lnTo>
                  <a:lnTo>
                    <a:pt x="777081" y="784483"/>
                  </a:lnTo>
                  <a:lnTo>
                    <a:pt x="770996" y="780266"/>
                  </a:lnTo>
                  <a:lnTo>
                    <a:pt x="764116" y="775786"/>
                  </a:lnTo>
                  <a:lnTo>
                    <a:pt x="757237" y="771833"/>
                  </a:lnTo>
                  <a:lnTo>
                    <a:pt x="749829" y="768144"/>
                  </a:lnTo>
                  <a:lnTo>
                    <a:pt x="742685" y="764718"/>
                  </a:lnTo>
                  <a:lnTo>
                    <a:pt x="735277" y="762082"/>
                  </a:lnTo>
                  <a:lnTo>
                    <a:pt x="727339" y="759447"/>
                  </a:lnTo>
                  <a:lnTo>
                    <a:pt x="719402" y="757339"/>
                  </a:lnTo>
                  <a:lnTo>
                    <a:pt x="711464" y="755494"/>
                  </a:lnTo>
                  <a:lnTo>
                    <a:pt x="703262" y="753913"/>
                  </a:lnTo>
                  <a:lnTo>
                    <a:pt x="695060" y="752858"/>
                  </a:lnTo>
                  <a:lnTo>
                    <a:pt x="686593" y="752331"/>
                  </a:lnTo>
                  <a:lnTo>
                    <a:pt x="678127" y="752068"/>
                  </a:lnTo>
                  <a:lnTo>
                    <a:pt x="669660" y="752331"/>
                  </a:lnTo>
                  <a:lnTo>
                    <a:pt x="661193" y="752858"/>
                  </a:lnTo>
                  <a:lnTo>
                    <a:pt x="652727" y="753913"/>
                  </a:lnTo>
                  <a:lnTo>
                    <a:pt x="644525" y="755494"/>
                  </a:lnTo>
                  <a:lnTo>
                    <a:pt x="636852" y="757339"/>
                  </a:lnTo>
                  <a:lnTo>
                    <a:pt x="628914" y="759447"/>
                  </a:lnTo>
                  <a:lnTo>
                    <a:pt x="620977" y="762082"/>
                  </a:lnTo>
                  <a:lnTo>
                    <a:pt x="613568" y="764718"/>
                  </a:lnTo>
                  <a:lnTo>
                    <a:pt x="606425" y="768144"/>
                  </a:lnTo>
                  <a:lnTo>
                    <a:pt x="599281" y="771833"/>
                  </a:lnTo>
                  <a:lnTo>
                    <a:pt x="592137" y="775786"/>
                  </a:lnTo>
                  <a:lnTo>
                    <a:pt x="585258" y="780266"/>
                  </a:lnTo>
                  <a:lnTo>
                    <a:pt x="578908" y="784483"/>
                  </a:lnTo>
                  <a:lnTo>
                    <a:pt x="572558" y="789490"/>
                  </a:lnTo>
                  <a:lnTo>
                    <a:pt x="566473" y="794497"/>
                  </a:lnTo>
                  <a:lnTo>
                    <a:pt x="560652" y="800032"/>
                  </a:lnTo>
                  <a:lnTo>
                    <a:pt x="555360" y="805829"/>
                  </a:lnTo>
                  <a:lnTo>
                    <a:pt x="550068" y="811627"/>
                  </a:lnTo>
                  <a:lnTo>
                    <a:pt x="545041" y="817952"/>
                  </a:lnTo>
                  <a:lnTo>
                    <a:pt x="540279" y="824277"/>
                  </a:lnTo>
                  <a:lnTo>
                    <a:pt x="535781" y="831129"/>
                  </a:lnTo>
                  <a:lnTo>
                    <a:pt x="532077" y="837981"/>
                  </a:lnTo>
                  <a:lnTo>
                    <a:pt x="528373" y="844833"/>
                  </a:lnTo>
                  <a:lnTo>
                    <a:pt x="524933" y="852212"/>
                  </a:lnTo>
                  <a:lnTo>
                    <a:pt x="521758" y="859855"/>
                  </a:lnTo>
                  <a:lnTo>
                    <a:pt x="519112" y="867234"/>
                  </a:lnTo>
                  <a:lnTo>
                    <a:pt x="516731" y="875140"/>
                  </a:lnTo>
                  <a:lnTo>
                    <a:pt x="514879" y="882782"/>
                  </a:lnTo>
                  <a:lnTo>
                    <a:pt x="513291" y="890952"/>
                  </a:lnTo>
                  <a:lnTo>
                    <a:pt x="511968" y="899385"/>
                  </a:lnTo>
                  <a:lnTo>
                    <a:pt x="511439" y="907555"/>
                  </a:lnTo>
                  <a:lnTo>
                    <a:pt x="511175" y="915988"/>
                  </a:lnTo>
                  <a:lnTo>
                    <a:pt x="255323" y="915988"/>
                  </a:lnTo>
                  <a:lnTo>
                    <a:pt x="255323" y="914934"/>
                  </a:lnTo>
                  <a:lnTo>
                    <a:pt x="255323" y="752331"/>
                  </a:lnTo>
                  <a:lnTo>
                    <a:pt x="255058" y="747324"/>
                  </a:lnTo>
                  <a:lnTo>
                    <a:pt x="254264" y="743107"/>
                  </a:lnTo>
                  <a:lnTo>
                    <a:pt x="253471" y="738364"/>
                  </a:lnTo>
                  <a:lnTo>
                    <a:pt x="251883" y="734147"/>
                  </a:lnTo>
                  <a:lnTo>
                    <a:pt x="249766" y="730194"/>
                  </a:lnTo>
                  <a:lnTo>
                    <a:pt x="247385" y="726505"/>
                  </a:lnTo>
                  <a:lnTo>
                    <a:pt x="244739" y="722552"/>
                  </a:lnTo>
                  <a:lnTo>
                    <a:pt x="241829" y="719653"/>
                  </a:lnTo>
                  <a:lnTo>
                    <a:pt x="238389" y="716490"/>
                  </a:lnTo>
                  <a:lnTo>
                    <a:pt x="234950" y="713591"/>
                  </a:lnTo>
                  <a:lnTo>
                    <a:pt x="230981" y="711483"/>
                  </a:lnTo>
                  <a:lnTo>
                    <a:pt x="226748" y="709638"/>
                  </a:lnTo>
                  <a:lnTo>
                    <a:pt x="222779" y="708057"/>
                  </a:lnTo>
                  <a:lnTo>
                    <a:pt x="218281" y="706739"/>
                  </a:lnTo>
                  <a:lnTo>
                    <a:pt x="213518" y="706212"/>
                  </a:lnTo>
                  <a:lnTo>
                    <a:pt x="209021" y="705949"/>
                  </a:lnTo>
                  <a:lnTo>
                    <a:pt x="36512" y="705949"/>
                  </a:lnTo>
                  <a:lnTo>
                    <a:pt x="36512" y="649288"/>
                  </a:lnTo>
                  <a:close/>
                  <a:moveTo>
                    <a:pt x="2121429" y="100513"/>
                  </a:moveTo>
                  <a:lnTo>
                    <a:pt x="2120371" y="332221"/>
                  </a:lnTo>
                  <a:lnTo>
                    <a:pt x="2134658" y="334602"/>
                  </a:lnTo>
                  <a:lnTo>
                    <a:pt x="2148946" y="337247"/>
                  </a:lnTo>
                  <a:lnTo>
                    <a:pt x="2163233" y="340156"/>
                  </a:lnTo>
                  <a:lnTo>
                    <a:pt x="2177521" y="343330"/>
                  </a:lnTo>
                  <a:lnTo>
                    <a:pt x="2191808" y="346769"/>
                  </a:lnTo>
                  <a:lnTo>
                    <a:pt x="2206096" y="350207"/>
                  </a:lnTo>
                  <a:lnTo>
                    <a:pt x="2220648" y="354175"/>
                  </a:lnTo>
                  <a:lnTo>
                    <a:pt x="2234935" y="358143"/>
                  </a:lnTo>
                  <a:lnTo>
                    <a:pt x="2263510" y="366607"/>
                  </a:lnTo>
                  <a:lnTo>
                    <a:pt x="2292085" y="375600"/>
                  </a:lnTo>
                  <a:lnTo>
                    <a:pt x="2320396" y="385387"/>
                  </a:lnTo>
                  <a:lnTo>
                    <a:pt x="2347912" y="395703"/>
                  </a:lnTo>
                  <a:lnTo>
                    <a:pt x="2375164" y="406283"/>
                  </a:lnTo>
                  <a:lnTo>
                    <a:pt x="2402152" y="417128"/>
                  </a:lnTo>
                  <a:lnTo>
                    <a:pt x="2428081" y="427973"/>
                  </a:lnTo>
                  <a:lnTo>
                    <a:pt x="2453746" y="439346"/>
                  </a:lnTo>
                  <a:lnTo>
                    <a:pt x="2478352" y="450456"/>
                  </a:lnTo>
                  <a:lnTo>
                    <a:pt x="2502164" y="461565"/>
                  </a:lnTo>
                  <a:lnTo>
                    <a:pt x="2524919" y="472410"/>
                  </a:lnTo>
                  <a:lnTo>
                    <a:pt x="2546879" y="483519"/>
                  </a:lnTo>
                  <a:lnTo>
                    <a:pt x="2441575" y="188594"/>
                  </a:lnTo>
                  <a:lnTo>
                    <a:pt x="2431786" y="183039"/>
                  </a:lnTo>
                  <a:lnTo>
                    <a:pt x="2422260" y="177484"/>
                  </a:lnTo>
                  <a:lnTo>
                    <a:pt x="2412471" y="172194"/>
                  </a:lnTo>
                  <a:lnTo>
                    <a:pt x="2402416" y="167169"/>
                  </a:lnTo>
                  <a:lnTo>
                    <a:pt x="2392362" y="162672"/>
                  </a:lnTo>
                  <a:lnTo>
                    <a:pt x="2382308" y="158175"/>
                  </a:lnTo>
                  <a:lnTo>
                    <a:pt x="2372254" y="153679"/>
                  </a:lnTo>
                  <a:lnTo>
                    <a:pt x="2361935" y="149711"/>
                  </a:lnTo>
                  <a:lnTo>
                    <a:pt x="2351881" y="145743"/>
                  </a:lnTo>
                  <a:lnTo>
                    <a:pt x="2341562" y="141776"/>
                  </a:lnTo>
                  <a:lnTo>
                    <a:pt x="2331244" y="138337"/>
                  </a:lnTo>
                  <a:lnTo>
                    <a:pt x="2320660" y="135428"/>
                  </a:lnTo>
                  <a:lnTo>
                    <a:pt x="2300023" y="129080"/>
                  </a:lnTo>
                  <a:lnTo>
                    <a:pt x="2279121" y="123789"/>
                  </a:lnTo>
                  <a:lnTo>
                    <a:pt x="2258483" y="119028"/>
                  </a:lnTo>
                  <a:lnTo>
                    <a:pt x="2237846" y="114532"/>
                  </a:lnTo>
                  <a:lnTo>
                    <a:pt x="2217473" y="111093"/>
                  </a:lnTo>
                  <a:lnTo>
                    <a:pt x="2197364" y="107919"/>
                  </a:lnTo>
                  <a:lnTo>
                    <a:pt x="2177521" y="105538"/>
                  </a:lnTo>
                  <a:lnTo>
                    <a:pt x="2158471" y="103422"/>
                  </a:lnTo>
                  <a:lnTo>
                    <a:pt x="2139685" y="101835"/>
                  </a:lnTo>
                  <a:lnTo>
                    <a:pt x="2121429" y="100513"/>
                  </a:lnTo>
                  <a:close/>
                  <a:moveTo>
                    <a:pt x="481012" y="100513"/>
                  </a:moveTo>
                  <a:lnTo>
                    <a:pt x="154516" y="100777"/>
                  </a:lnTo>
                  <a:lnTo>
                    <a:pt x="154516" y="317938"/>
                  </a:lnTo>
                  <a:lnTo>
                    <a:pt x="479689" y="318996"/>
                  </a:lnTo>
                  <a:lnTo>
                    <a:pt x="481012" y="100513"/>
                  </a:lnTo>
                  <a:close/>
                  <a:moveTo>
                    <a:pt x="879475" y="99984"/>
                  </a:moveTo>
                  <a:lnTo>
                    <a:pt x="527579" y="100513"/>
                  </a:lnTo>
                  <a:lnTo>
                    <a:pt x="526521" y="319260"/>
                  </a:lnTo>
                  <a:lnTo>
                    <a:pt x="878152" y="320318"/>
                  </a:lnTo>
                  <a:lnTo>
                    <a:pt x="879475" y="99984"/>
                  </a:lnTo>
                  <a:close/>
                  <a:moveTo>
                    <a:pt x="1277673" y="99190"/>
                  </a:moveTo>
                  <a:lnTo>
                    <a:pt x="926042" y="99984"/>
                  </a:lnTo>
                  <a:lnTo>
                    <a:pt x="925248" y="320318"/>
                  </a:lnTo>
                  <a:lnTo>
                    <a:pt x="1276879" y="321112"/>
                  </a:lnTo>
                  <a:lnTo>
                    <a:pt x="1277673" y="99190"/>
                  </a:lnTo>
                  <a:close/>
                  <a:moveTo>
                    <a:pt x="1676400" y="98661"/>
                  </a:moveTo>
                  <a:lnTo>
                    <a:pt x="1324769" y="99190"/>
                  </a:lnTo>
                  <a:lnTo>
                    <a:pt x="1323446" y="321376"/>
                  </a:lnTo>
                  <a:lnTo>
                    <a:pt x="1675077" y="322434"/>
                  </a:lnTo>
                  <a:lnTo>
                    <a:pt x="1676400" y="98661"/>
                  </a:lnTo>
                  <a:close/>
                  <a:moveTo>
                    <a:pt x="2024327" y="97603"/>
                  </a:moveTo>
                  <a:lnTo>
                    <a:pt x="1988608" y="98132"/>
                  </a:lnTo>
                  <a:lnTo>
                    <a:pt x="1976966" y="98132"/>
                  </a:lnTo>
                  <a:lnTo>
                    <a:pt x="1969029" y="98397"/>
                  </a:lnTo>
                  <a:lnTo>
                    <a:pt x="1963473" y="98397"/>
                  </a:lnTo>
                  <a:lnTo>
                    <a:pt x="1723231" y="98661"/>
                  </a:lnTo>
                  <a:lnTo>
                    <a:pt x="1721908" y="322434"/>
                  </a:lnTo>
                  <a:lnTo>
                    <a:pt x="2015066" y="322699"/>
                  </a:lnTo>
                  <a:lnTo>
                    <a:pt x="2029354" y="322963"/>
                  </a:lnTo>
                  <a:lnTo>
                    <a:pt x="2044171" y="323757"/>
                  </a:lnTo>
                  <a:lnTo>
                    <a:pt x="2058987" y="324550"/>
                  </a:lnTo>
                  <a:lnTo>
                    <a:pt x="2073540" y="326137"/>
                  </a:lnTo>
                  <a:lnTo>
                    <a:pt x="2074862" y="98397"/>
                  </a:lnTo>
                  <a:lnTo>
                    <a:pt x="2047875" y="97603"/>
                  </a:lnTo>
                  <a:lnTo>
                    <a:pt x="2024327" y="97603"/>
                  </a:lnTo>
                  <a:close/>
                  <a:moveTo>
                    <a:pt x="140494" y="0"/>
                  </a:moveTo>
                  <a:lnTo>
                    <a:pt x="2061369" y="0"/>
                  </a:lnTo>
                  <a:lnTo>
                    <a:pt x="2078302" y="265"/>
                  </a:lnTo>
                  <a:lnTo>
                    <a:pt x="2098675" y="1587"/>
                  </a:lnTo>
                  <a:lnTo>
                    <a:pt x="2122487" y="3439"/>
                  </a:lnTo>
                  <a:lnTo>
                    <a:pt x="2148946" y="6613"/>
                  </a:lnTo>
                  <a:lnTo>
                    <a:pt x="2162704" y="8200"/>
                  </a:lnTo>
                  <a:lnTo>
                    <a:pt x="2176992" y="10316"/>
                  </a:lnTo>
                  <a:lnTo>
                    <a:pt x="2192073" y="12696"/>
                  </a:lnTo>
                  <a:lnTo>
                    <a:pt x="2207154" y="15341"/>
                  </a:lnTo>
                  <a:lnTo>
                    <a:pt x="2222500" y="18516"/>
                  </a:lnTo>
                  <a:lnTo>
                    <a:pt x="2238110" y="21954"/>
                  </a:lnTo>
                  <a:lnTo>
                    <a:pt x="2253721" y="25393"/>
                  </a:lnTo>
                  <a:lnTo>
                    <a:pt x="2269596" y="29360"/>
                  </a:lnTo>
                  <a:lnTo>
                    <a:pt x="2285206" y="33328"/>
                  </a:lnTo>
                  <a:lnTo>
                    <a:pt x="2300816" y="38089"/>
                  </a:lnTo>
                  <a:lnTo>
                    <a:pt x="2316162" y="43115"/>
                  </a:lnTo>
                  <a:lnTo>
                    <a:pt x="2331244" y="48405"/>
                  </a:lnTo>
                  <a:lnTo>
                    <a:pt x="2346060" y="54489"/>
                  </a:lnTo>
                  <a:lnTo>
                    <a:pt x="2360348" y="60837"/>
                  </a:lnTo>
                  <a:lnTo>
                    <a:pt x="2374371" y="66920"/>
                  </a:lnTo>
                  <a:lnTo>
                    <a:pt x="2387864" y="74327"/>
                  </a:lnTo>
                  <a:lnTo>
                    <a:pt x="2400829" y="81468"/>
                  </a:lnTo>
                  <a:lnTo>
                    <a:pt x="2407179" y="85436"/>
                  </a:lnTo>
                  <a:lnTo>
                    <a:pt x="2413000" y="89668"/>
                  </a:lnTo>
                  <a:lnTo>
                    <a:pt x="2418556" y="93636"/>
                  </a:lnTo>
                  <a:lnTo>
                    <a:pt x="2424377" y="97603"/>
                  </a:lnTo>
                  <a:lnTo>
                    <a:pt x="2429933" y="102100"/>
                  </a:lnTo>
                  <a:lnTo>
                    <a:pt x="2434960" y="106596"/>
                  </a:lnTo>
                  <a:lnTo>
                    <a:pt x="2439988" y="111093"/>
                  </a:lnTo>
                  <a:lnTo>
                    <a:pt x="2445014" y="115590"/>
                  </a:lnTo>
                  <a:lnTo>
                    <a:pt x="2449512" y="120615"/>
                  </a:lnTo>
                  <a:lnTo>
                    <a:pt x="2453746" y="125376"/>
                  </a:lnTo>
                  <a:lnTo>
                    <a:pt x="2457979" y="130667"/>
                  </a:lnTo>
                  <a:lnTo>
                    <a:pt x="2461683" y="135692"/>
                  </a:lnTo>
                  <a:lnTo>
                    <a:pt x="2465123" y="140982"/>
                  </a:lnTo>
                  <a:lnTo>
                    <a:pt x="2468298" y="146272"/>
                  </a:lnTo>
                  <a:lnTo>
                    <a:pt x="2471738" y="152356"/>
                  </a:lnTo>
                  <a:lnTo>
                    <a:pt x="2473590" y="155001"/>
                  </a:lnTo>
                  <a:lnTo>
                    <a:pt x="2475442" y="157646"/>
                  </a:lnTo>
                  <a:lnTo>
                    <a:pt x="2477558" y="162672"/>
                  </a:lnTo>
                  <a:lnTo>
                    <a:pt x="2484702" y="179071"/>
                  </a:lnTo>
                  <a:lnTo>
                    <a:pt x="2485496" y="180658"/>
                  </a:lnTo>
                  <a:lnTo>
                    <a:pt x="2486025" y="181716"/>
                  </a:lnTo>
                  <a:lnTo>
                    <a:pt x="2505869" y="235940"/>
                  </a:lnTo>
                  <a:lnTo>
                    <a:pt x="2547144" y="350736"/>
                  </a:lnTo>
                  <a:lnTo>
                    <a:pt x="2606940" y="515789"/>
                  </a:lnTo>
                  <a:lnTo>
                    <a:pt x="2607469" y="516582"/>
                  </a:lnTo>
                  <a:lnTo>
                    <a:pt x="2607733" y="517111"/>
                  </a:lnTo>
                  <a:lnTo>
                    <a:pt x="2607733" y="517376"/>
                  </a:lnTo>
                  <a:lnTo>
                    <a:pt x="2610644" y="526105"/>
                  </a:lnTo>
                  <a:lnTo>
                    <a:pt x="2613025" y="535627"/>
                  </a:lnTo>
                  <a:lnTo>
                    <a:pt x="2615406" y="545414"/>
                  </a:lnTo>
                  <a:lnTo>
                    <a:pt x="2618052" y="556523"/>
                  </a:lnTo>
                  <a:lnTo>
                    <a:pt x="2622550" y="579271"/>
                  </a:lnTo>
                  <a:lnTo>
                    <a:pt x="2626783" y="603870"/>
                  </a:lnTo>
                  <a:lnTo>
                    <a:pt x="2631017" y="629262"/>
                  </a:lnTo>
                  <a:lnTo>
                    <a:pt x="2634986" y="654920"/>
                  </a:lnTo>
                  <a:lnTo>
                    <a:pt x="2638425" y="680312"/>
                  </a:lnTo>
                  <a:lnTo>
                    <a:pt x="2641600" y="705176"/>
                  </a:lnTo>
                  <a:lnTo>
                    <a:pt x="2477558" y="705176"/>
                  </a:lnTo>
                  <a:lnTo>
                    <a:pt x="2472796" y="705441"/>
                  </a:lnTo>
                  <a:lnTo>
                    <a:pt x="2468298" y="705970"/>
                  </a:lnTo>
                  <a:lnTo>
                    <a:pt x="2463800" y="707292"/>
                  </a:lnTo>
                  <a:lnTo>
                    <a:pt x="2459567" y="708879"/>
                  </a:lnTo>
                  <a:lnTo>
                    <a:pt x="2455333" y="710731"/>
                  </a:lnTo>
                  <a:lnTo>
                    <a:pt x="2451629" y="712847"/>
                  </a:lnTo>
                  <a:lnTo>
                    <a:pt x="2447925" y="715756"/>
                  </a:lnTo>
                  <a:lnTo>
                    <a:pt x="2444750" y="718930"/>
                  </a:lnTo>
                  <a:lnTo>
                    <a:pt x="2441575" y="721840"/>
                  </a:lnTo>
                  <a:lnTo>
                    <a:pt x="2438664" y="725808"/>
                  </a:lnTo>
                  <a:lnTo>
                    <a:pt x="2436548" y="729511"/>
                  </a:lnTo>
                  <a:lnTo>
                    <a:pt x="2434696" y="733478"/>
                  </a:lnTo>
                  <a:lnTo>
                    <a:pt x="2433108" y="737710"/>
                  </a:lnTo>
                  <a:lnTo>
                    <a:pt x="2431786" y="742472"/>
                  </a:lnTo>
                  <a:lnTo>
                    <a:pt x="2431256" y="746704"/>
                  </a:lnTo>
                  <a:lnTo>
                    <a:pt x="2430992" y="751729"/>
                  </a:lnTo>
                  <a:lnTo>
                    <a:pt x="2430992" y="914930"/>
                  </a:lnTo>
                  <a:lnTo>
                    <a:pt x="2430992" y="915988"/>
                  </a:lnTo>
                  <a:lnTo>
                    <a:pt x="2229908" y="915988"/>
                  </a:lnTo>
                  <a:lnTo>
                    <a:pt x="2231496" y="641694"/>
                  </a:lnTo>
                  <a:lnTo>
                    <a:pt x="2231496" y="637462"/>
                  </a:lnTo>
                  <a:lnTo>
                    <a:pt x="2230966" y="633230"/>
                  </a:lnTo>
                  <a:lnTo>
                    <a:pt x="2229908" y="629792"/>
                  </a:lnTo>
                  <a:lnTo>
                    <a:pt x="2228850" y="626617"/>
                  </a:lnTo>
                  <a:lnTo>
                    <a:pt x="2227527" y="623972"/>
                  </a:lnTo>
                  <a:lnTo>
                    <a:pt x="2225675" y="621327"/>
                  </a:lnTo>
                  <a:lnTo>
                    <a:pt x="2223294" y="619211"/>
                  </a:lnTo>
                  <a:lnTo>
                    <a:pt x="2221177" y="617360"/>
                  </a:lnTo>
                  <a:lnTo>
                    <a:pt x="2218266" y="615773"/>
                  </a:lnTo>
                  <a:lnTo>
                    <a:pt x="2215621" y="614450"/>
                  </a:lnTo>
                  <a:lnTo>
                    <a:pt x="2212446" y="613657"/>
                  </a:lnTo>
                  <a:lnTo>
                    <a:pt x="2209271" y="612599"/>
                  </a:lnTo>
                  <a:lnTo>
                    <a:pt x="2205831" y="612070"/>
                  </a:lnTo>
                  <a:lnTo>
                    <a:pt x="2202127" y="611276"/>
                  </a:lnTo>
                  <a:lnTo>
                    <a:pt x="2194190" y="611011"/>
                  </a:lnTo>
                  <a:lnTo>
                    <a:pt x="36512" y="609160"/>
                  </a:lnTo>
                  <a:lnTo>
                    <a:pt x="36512" y="77236"/>
                  </a:lnTo>
                  <a:lnTo>
                    <a:pt x="37041" y="73533"/>
                  </a:lnTo>
                  <a:lnTo>
                    <a:pt x="38364" y="69565"/>
                  </a:lnTo>
                  <a:lnTo>
                    <a:pt x="40216" y="64540"/>
                  </a:lnTo>
                  <a:lnTo>
                    <a:pt x="42598" y="58456"/>
                  </a:lnTo>
                  <a:lnTo>
                    <a:pt x="46037" y="51843"/>
                  </a:lnTo>
                  <a:lnTo>
                    <a:pt x="50006" y="44966"/>
                  </a:lnTo>
                  <a:lnTo>
                    <a:pt x="52123" y="41528"/>
                  </a:lnTo>
                  <a:lnTo>
                    <a:pt x="55033" y="37825"/>
                  </a:lnTo>
                  <a:lnTo>
                    <a:pt x="57944" y="34386"/>
                  </a:lnTo>
                  <a:lnTo>
                    <a:pt x="60854" y="30947"/>
                  </a:lnTo>
                  <a:lnTo>
                    <a:pt x="64558" y="27244"/>
                  </a:lnTo>
                  <a:lnTo>
                    <a:pt x="68262" y="24070"/>
                  </a:lnTo>
                  <a:lnTo>
                    <a:pt x="72231" y="20632"/>
                  </a:lnTo>
                  <a:lnTo>
                    <a:pt x="76729" y="17458"/>
                  </a:lnTo>
                  <a:lnTo>
                    <a:pt x="81227" y="14548"/>
                  </a:lnTo>
                  <a:lnTo>
                    <a:pt x="86254" y="11903"/>
                  </a:lnTo>
                  <a:lnTo>
                    <a:pt x="92075" y="9258"/>
                  </a:lnTo>
                  <a:lnTo>
                    <a:pt x="97631" y="6877"/>
                  </a:lnTo>
                  <a:lnTo>
                    <a:pt x="103981" y="5026"/>
                  </a:lnTo>
                  <a:lnTo>
                    <a:pt x="110596" y="3174"/>
                  </a:lnTo>
                  <a:lnTo>
                    <a:pt x="117475" y="1852"/>
                  </a:lnTo>
                  <a:lnTo>
                    <a:pt x="124619" y="794"/>
                  </a:lnTo>
                  <a:lnTo>
                    <a:pt x="132556" y="265"/>
                  </a:lnTo>
                  <a:lnTo>
                    <a:pt x="1404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张海山锐线体简" panose="02000000000000000000" charset="-122"/>
                <a:ea typeface="张海山锐线体简" panose="02000000000000000000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EAAE660-F6F9-4206-A95D-C8F1AD5EFC63}"/>
              </a:ext>
            </a:extLst>
          </p:cNvPr>
          <p:cNvSpPr txBox="1"/>
          <p:nvPr/>
        </p:nvSpPr>
        <p:spPr>
          <a:xfrm>
            <a:off x="2122714" y="549729"/>
            <a:ext cx="7946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张海山锐线体简" panose="02000000000000000000" charset="-122"/>
                <a:ea typeface="张海山锐线体简" panose="02000000000000000000" charset="-122"/>
              </a:rPr>
              <a:t>公共交通出行</a:t>
            </a:r>
          </a:p>
        </p:txBody>
      </p:sp>
    </p:spTree>
    <p:extLst>
      <p:ext uri="{BB962C8B-B14F-4D97-AF65-F5344CB8AC3E}">
        <p14:creationId xmlns:p14="http://schemas.microsoft.com/office/powerpoint/2010/main" val="1581360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D2A396-D57D-44DB-8F43-39C1C8F01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9601"/>
            <a:ext cx="12192000" cy="812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33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Text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3132117"/>
  <p:tag name="MH_LIBRARY" val="GRAPHIC"/>
  <p:tag name="MH_TYPE" val="Other"/>
  <p:tag name="MH_ORDER" val="1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6585</TotalTime>
  <Words>1304</Words>
  <Application>Microsoft Office PowerPoint</Application>
  <PresentationFormat>宽屏</PresentationFormat>
  <Paragraphs>382</Paragraphs>
  <Slides>39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Lato</vt:lpstr>
      <vt:lpstr>DengXian</vt:lpstr>
      <vt:lpstr>DengXian</vt:lpstr>
      <vt:lpstr>DengXian Light</vt:lpstr>
      <vt:lpstr>华文楷体</vt:lpstr>
      <vt:lpstr>微软雅黑</vt:lpstr>
      <vt:lpstr>张海山锐线体简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Nathan</dc:creator>
  <cp:lastModifiedBy> </cp:lastModifiedBy>
  <cp:revision>1380</cp:revision>
  <dcterms:created xsi:type="dcterms:W3CDTF">2018-04-11T10:48:00Z</dcterms:created>
  <dcterms:modified xsi:type="dcterms:W3CDTF">2018-09-17T01:16:47Z</dcterms:modified>
</cp:coreProperties>
</file>